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8" r:id="rId2"/>
    <p:sldId id="269" r:id="rId3"/>
    <p:sldId id="261" r:id="rId4"/>
    <p:sldId id="273" r:id="rId5"/>
    <p:sldId id="274" r:id="rId6"/>
    <p:sldId id="275" r:id="rId7"/>
    <p:sldId id="276" r:id="rId8"/>
    <p:sldId id="279" r:id="rId9"/>
    <p:sldId id="280" r:id="rId10"/>
    <p:sldId id="294" r:id="rId11"/>
    <p:sldId id="281" r:id="rId12"/>
    <p:sldId id="277" r:id="rId13"/>
    <p:sldId id="282" r:id="rId14"/>
    <p:sldId id="283" r:id="rId15"/>
    <p:sldId id="286" r:id="rId16"/>
    <p:sldId id="288" r:id="rId17"/>
    <p:sldId id="289" r:id="rId18"/>
    <p:sldId id="284" r:id="rId19"/>
    <p:sldId id="28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D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5" autoAdjust="0"/>
  </p:normalViewPr>
  <p:slideViewPr>
    <p:cSldViewPr snapToGrid="0" snapToObjects="1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8/layout/LinedList" loCatId="cycle" qsTypeId="urn:microsoft.com/office/officeart/2005/8/quickstyle/simple3#1" qsCatId="simple" csTypeId="urn:microsoft.com/office/officeart/2005/8/colors/colorful2#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/>
      <dgm:spPr/>
      <dgm:t>
        <a:bodyPr anchor="ctr"/>
        <a:lstStyle/>
        <a:p>
          <a:r>
            <a:rPr lang="vi-VN" b="0" dirty="0" err="1"/>
            <a:t>Nguyễn</a:t>
          </a:r>
          <a:r>
            <a:rPr lang="vi-VN" b="0" dirty="0"/>
            <a:t> Minh </a:t>
          </a:r>
          <a:r>
            <a:rPr lang="vi-VN" b="0" dirty="0" err="1"/>
            <a:t>Tuấn</a:t>
          </a:r>
          <a:br>
            <a:rPr lang="vi-VN" b="0" dirty="0"/>
          </a:br>
          <a:r>
            <a:rPr lang="en-US" b="0" i="0" dirty="0"/>
            <a:t>3120410588</a:t>
          </a:r>
          <a:endParaRPr lang="en-US" b="0" dirty="0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700"/>
        </a:p>
      </dgm:t>
    </dgm:pt>
    <dgm:pt modelId="{808B76D0-8EC7-469A-93AC-7A6017188A9D}" type="sibTrans" cxnId="{C5E94186-9CB6-4C42-92B3-C546CC53A7B9}">
      <dgm:prSet phldrT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 anchor="ctr"/>
        <a:lstStyle/>
        <a:p>
          <a:r>
            <a:rPr lang="vi-VN" dirty="0" err="1"/>
            <a:t>Trần</a:t>
          </a:r>
          <a:r>
            <a:rPr lang="vi-VN" dirty="0"/>
            <a:t> </a:t>
          </a:r>
          <a:r>
            <a:rPr lang="vi-VN" dirty="0" err="1"/>
            <a:t>Trọng</a:t>
          </a:r>
          <a:r>
            <a:rPr lang="vi-VN" dirty="0"/>
            <a:t> </a:t>
          </a:r>
          <a:r>
            <a:rPr lang="vi-VN" dirty="0" err="1"/>
            <a:t>Trường</a:t>
          </a:r>
          <a:br>
            <a:rPr lang="vi-VN" dirty="0"/>
          </a:br>
          <a:r>
            <a:rPr lang="en-US" b="0" i="0" dirty="0"/>
            <a:t>3120410575</a:t>
          </a:r>
          <a:endParaRPr lang="en-US" dirty="0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700"/>
        </a:p>
      </dgm:t>
    </dgm:pt>
    <dgm:pt modelId="{FEF1E80E-8A9E-4B0A-817C-2A4CFDCF3FB2}" type="sibTrans" cxnId="{0F866C41-EB5F-47BD-A2CD-A58671F15B67}">
      <dgm:prSet phldrT="2"/>
      <dgm:spPr/>
      <dgm:t>
        <a:bodyPr/>
        <a:lstStyle/>
        <a:p>
          <a:endParaRPr lang="en-US"/>
        </a:p>
      </dgm:t>
    </dgm:pt>
    <dgm:pt modelId="{84E496B0-D311-4E0C-A47F-8B0520065C28}">
      <dgm:prSet/>
      <dgm:spPr/>
      <dgm:t>
        <a:bodyPr anchor="ctr"/>
        <a:lstStyle/>
        <a:p>
          <a:r>
            <a:rPr lang="vi-VN" dirty="0" err="1"/>
            <a:t>Huỳnh</a:t>
          </a:r>
          <a:r>
            <a:rPr lang="vi-VN" dirty="0"/>
            <a:t> Gia </a:t>
          </a:r>
          <a:r>
            <a:rPr lang="vi-VN" dirty="0" err="1"/>
            <a:t>Bảo</a:t>
          </a:r>
          <a:br>
            <a:rPr lang="vi-VN" dirty="0"/>
          </a:br>
          <a:r>
            <a:rPr lang="en-US" b="0" i="0" dirty="0"/>
            <a:t>3121410071</a:t>
          </a:r>
          <a:endParaRPr lang="en-US" dirty="0"/>
        </a:p>
      </dgm:t>
    </dgm:pt>
    <dgm:pt modelId="{C94F2DF4-05E4-4785-94DB-9053704771E1}" type="parTrans" cxnId="{39DC568E-9F39-46F7-880D-9D7D3C110D98}">
      <dgm:prSet/>
      <dgm:spPr/>
      <dgm:t>
        <a:bodyPr/>
        <a:lstStyle/>
        <a:p>
          <a:endParaRPr lang="en-US"/>
        </a:p>
      </dgm:t>
    </dgm:pt>
    <dgm:pt modelId="{CC60FA31-2A12-4A60-AA66-8453E2646D22}" type="sibTrans" cxnId="{39DC568E-9F39-46F7-880D-9D7D3C110D98}">
      <dgm:prSet/>
      <dgm:spPr/>
      <dgm:t>
        <a:bodyPr/>
        <a:lstStyle/>
        <a:p>
          <a:endParaRPr lang="en-US"/>
        </a:p>
      </dgm:t>
    </dgm:pt>
    <dgm:pt modelId="{05CB8F5C-D395-AD40-BBD9-53369BE84640}" type="pres">
      <dgm:prSet presAssocID="{D4503D04-C97E-4622-AE07-D0307CB3B4CA}" presName="vert0" presStyleCnt="0">
        <dgm:presLayoutVars>
          <dgm:dir/>
          <dgm:animOne val="branch"/>
          <dgm:animLvl val="lvl"/>
        </dgm:presLayoutVars>
      </dgm:prSet>
      <dgm:spPr/>
    </dgm:pt>
    <dgm:pt modelId="{15F5B303-C42A-0F46-B1B4-9FC2C90E8F5B}" type="pres">
      <dgm:prSet presAssocID="{AAC263CB-8256-4B03-92FE-1622698FB3E9}" presName="thickLine" presStyleLbl="alignNode1" presStyleIdx="0" presStyleCnt="3"/>
      <dgm:spPr/>
    </dgm:pt>
    <dgm:pt modelId="{8991E26A-5377-6C4C-8ACE-EF7A7F0A5D91}" type="pres">
      <dgm:prSet presAssocID="{AAC263CB-8256-4B03-92FE-1622698FB3E9}" presName="horz1" presStyleCnt="0"/>
      <dgm:spPr/>
    </dgm:pt>
    <dgm:pt modelId="{ADE9C513-F9D6-7C40-9628-67B2B6D9AAB3}" type="pres">
      <dgm:prSet presAssocID="{AAC263CB-8256-4B03-92FE-1622698FB3E9}" presName="tx1" presStyleLbl="revTx" presStyleIdx="0" presStyleCnt="3"/>
      <dgm:spPr/>
    </dgm:pt>
    <dgm:pt modelId="{5EBEDC1B-DA6E-E346-9EA8-82F9E7C92E5D}" type="pres">
      <dgm:prSet presAssocID="{AAC263CB-8256-4B03-92FE-1622698FB3E9}" presName="vert1" presStyleCnt="0"/>
      <dgm:spPr/>
    </dgm:pt>
    <dgm:pt modelId="{B6682269-A845-6E41-9BE5-F15128675201}" type="pres">
      <dgm:prSet presAssocID="{4E8D2E69-0173-4BD3-B96A-7A9C5DD12B47}" presName="thickLine" presStyleLbl="alignNode1" presStyleIdx="1" presStyleCnt="3"/>
      <dgm:spPr/>
    </dgm:pt>
    <dgm:pt modelId="{B6250893-DD69-9641-83FE-37FE4BA6A95F}" type="pres">
      <dgm:prSet presAssocID="{4E8D2E69-0173-4BD3-B96A-7A9C5DD12B47}" presName="horz1" presStyleCnt="0"/>
      <dgm:spPr/>
    </dgm:pt>
    <dgm:pt modelId="{C98F729D-14CA-1448-A52F-24A02E051745}" type="pres">
      <dgm:prSet presAssocID="{4E8D2E69-0173-4BD3-B96A-7A9C5DD12B47}" presName="tx1" presStyleLbl="revTx" presStyleIdx="1" presStyleCnt="3"/>
      <dgm:spPr/>
    </dgm:pt>
    <dgm:pt modelId="{A5761775-219E-F647-B0FE-73507CBA0C1C}" type="pres">
      <dgm:prSet presAssocID="{4E8D2E69-0173-4BD3-B96A-7A9C5DD12B47}" presName="vert1" presStyleCnt="0"/>
      <dgm:spPr/>
    </dgm:pt>
    <dgm:pt modelId="{25FD38A7-E2AC-49A4-8344-F5A1E3D12D81}" type="pres">
      <dgm:prSet presAssocID="{84E496B0-D311-4E0C-A47F-8B0520065C28}" presName="thickLine" presStyleLbl="alignNode1" presStyleIdx="2" presStyleCnt="3"/>
      <dgm:spPr/>
    </dgm:pt>
    <dgm:pt modelId="{2AE5A171-8E2B-46AC-BBE7-590AB433C125}" type="pres">
      <dgm:prSet presAssocID="{84E496B0-D311-4E0C-A47F-8B0520065C28}" presName="horz1" presStyleCnt="0"/>
      <dgm:spPr/>
    </dgm:pt>
    <dgm:pt modelId="{BF83BE0B-490A-4C52-8021-DF2EB24D741A}" type="pres">
      <dgm:prSet presAssocID="{84E496B0-D311-4E0C-A47F-8B0520065C28}" presName="tx1" presStyleLbl="revTx" presStyleIdx="2" presStyleCnt="3"/>
      <dgm:spPr/>
    </dgm:pt>
    <dgm:pt modelId="{E38277F6-D1E5-47D8-AB4D-D0CFEF75E352}" type="pres">
      <dgm:prSet presAssocID="{84E496B0-D311-4E0C-A47F-8B0520065C28}" presName="vert1" presStyleCnt="0"/>
      <dgm:spPr/>
    </dgm:pt>
  </dgm:ptLst>
  <dgm:cxnLst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B961F658-1A01-419D-8829-C19CF33B683E}" type="presOf" srcId="{D4503D04-C97E-4622-AE07-D0307CB3B4CA}" destId="{05CB8F5C-D395-AD40-BBD9-53369BE84640}" srcOrd="0" destOrd="0" presId="urn:microsoft.com/office/officeart/2008/layout/Line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39DC568E-9F39-46F7-880D-9D7D3C110D98}" srcId="{D4503D04-C97E-4622-AE07-D0307CB3B4CA}" destId="{84E496B0-D311-4E0C-A47F-8B0520065C28}" srcOrd="2" destOrd="0" parTransId="{C94F2DF4-05E4-4785-94DB-9053704771E1}" sibTransId="{CC60FA31-2A12-4A60-AA66-8453E2646D22}"/>
    <dgm:cxn modelId="{22F765C1-5DB6-4046-9F28-42A7619AF525}" type="presOf" srcId="{84E496B0-D311-4E0C-A47F-8B0520065C28}" destId="{BF83BE0B-490A-4C52-8021-DF2EB24D741A}" srcOrd="0" destOrd="0" presId="urn:microsoft.com/office/officeart/2008/layout/LinedList"/>
    <dgm:cxn modelId="{6B5095C9-0410-4AA3-B27B-9F5461D584A9}" type="presOf" srcId="{AAC263CB-8256-4B03-92FE-1622698FB3E9}" destId="{ADE9C513-F9D6-7C40-9628-67B2B6D9AAB3}" srcOrd="0" destOrd="0" presId="urn:microsoft.com/office/officeart/2008/layout/LinedList"/>
    <dgm:cxn modelId="{5DCD85D4-C9AC-4FF9-8CF7-75A1DB339DF0}" type="presOf" srcId="{4E8D2E69-0173-4BD3-B96A-7A9C5DD12B47}" destId="{C98F729D-14CA-1448-A52F-24A02E051745}" srcOrd="0" destOrd="0" presId="urn:microsoft.com/office/officeart/2008/layout/LinedList"/>
    <dgm:cxn modelId="{305B609F-F4D4-467A-8D6C-0CE8327B5064}" type="presParOf" srcId="{05CB8F5C-D395-AD40-BBD9-53369BE84640}" destId="{15F5B303-C42A-0F46-B1B4-9FC2C90E8F5B}" srcOrd="0" destOrd="0" presId="urn:microsoft.com/office/officeart/2008/layout/LinedList"/>
    <dgm:cxn modelId="{1FF3B57A-B3B2-47B4-BF99-6BF3AE14355A}" type="presParOf" srcId="{05CB8F5C-D395-AD40-BBD9-53369BE84640}" destId="{8991E26A-5377-6C4C-8ACE-EF7A7F0A5D91}" srcOrd="1" destOrd="0" presId="urn:microsoft.com/office/officeart/2008/layout/LinedList"/>
    <dgm:cxn modelId="{CD6252FF-5568-41D9-9B28-4FA46E8379E2}" type="presParOf" srcId="{8991E26A-5377-6C4C-8ACE-EF7A7F0A5D91}" destId="{ADE9C513-F9D6-7C40-9628-67B2B6D9AAB3}" srcOrd="0" destOrd="0" presId="urn:microsoft.com/office/officeart/2008/layout/LinedList"/>
    <dgm:cxn modelId="{0C3480C7-7EF3-4C7D-9287-C263F3299DD2}" type="presParOf" srcId="{8991E26A-5377-6C4C-8ACE-EF7A7F0A5D91}" destId="{5EBEDC1B-DA6E-E346-9EA8-82F9E7C92E5D}" srcOrd="1" destOrd="0" presId="urn:microsoft.com/office/officeart/2008/layout/LinedList"/>
    <dgm:cxn modelId="{3F16D9FD-91FC-4C5A-990C-0E6B40BC39BE}" type="presParOf" srcId="{05CB8F5C-D395-AD40-BBD9-53369BE84640}" destId="{B6682269-A845-6E41-9BE5-F15128675201}" srcOrd="2" destOrd="0" presId="urn:microsoft.com/office/officeart/2008/layout/LinedList"/>
    <dgm:cxn modelId="{93551DAF-37A9-4B0F-88D7-C532A565C645}" type="presParOf" srcId="{05CB8F5C-D395-AD40-BBD9-53369BE84640}" destId="{B6250893-DD69-9641-83FE-37FE4BA6A95F}" srcOrd="3" destOrd="0" presId="urn:microsoft.com/office/officeart/2008/layout/LinedList"/>
    <dgm:cxn modelId="{43B49782-15C2-457E-B349-A76A5BAAE1D0}" type="presParOf" srcId="{B6250893-DD69-9641-83FE-37FE4BA6A95F}" destId="{C98F729D-14CA-1448-A52F-24A02E051745}" srcOrd="0" destOrd="0" presId="urn:microsoft.com/office/officeart/2008/layout/LinedList"/>
    <dgm:cxn modelId="{13E09BE0-0395-431C-8941-FB9DA6C3A9C0}" type="presParOf" srcId="{B6250893-DD69-9641-83FE-37FE4BA6A95F}" destId="{A5761775-219E-F647-B0FE-73507CBA0C1C}" srcOrd="1" destOrd="0" presId="urn:microsoft.com/office/officeart/2008/layout/LinedList"/>
    <dgm:cxn modelId="{B5F6CCDF-23FD-4EE6-8EDE-A97F29095367}" type="presParOf" srcId="{05CB8F5C-D395-AD40-BBD9-53369BE84640}" destId="{25FD38A7-E2AC-49A4-8344-F5A1E3D12D81}" srcOrd="4" destOrd="0" presId="urn:microsoft.com/office/officeart/2008/layout/LinedList"/>
    <dgm:cxn modelId="{FFB26A03-9B21-4829-95A2-9F9B9888F26C}" type="presParOf" srcId="{05CB8F5C-D395-AD40-BBD9-53369BE84640}" destId="{2AE5A171-8E2B-46AC-BBE7-590AB433C125}" srcOrd="5" destOrd="0" presId="urn:microsoft.com/office/officeart/2008/layout/LinedList"/>
    <dgm:cxn modelId="{4B2A8C4E-06E2-4620-8BD6-3448301C0C38}" type="presParOf" srcId="{2AE5A171-8E2B-46AC-BBE7-590AB433C125}" destId="{BF83BE0B-490A-4C52-8021-DF2EB24D741A}" srcOrd="0" destOrd="0" presId="urn:microsoft.com/office/officeart/2008/layout/LinedList"/>
    <dgm:cxn modelId="{556EB6CD-90D7-4962-9B7D-96FDCCE2531C}" type="presParOf" srcId="{2AE5A171-8E2B-46AC-BBE7-590AB433C125}" destId="{E38277F6-D1E5-47D8-AB4D-D0CFEF75E352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2977D5-F23F-4462-BD0E-035511EF6067}" type="doc">
      <dgm:prSet loTypeId="urn:microsoft.com/office/officeart/2005/8/layout/chevron2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en-US"/>
        </a:p>
      </dgm:t>
    </dgm:pt>
    <dgm:pt modelId="{27463017-2293-4488-96C3-19FADCAFDFA3}">
      <dgm:prSet phldrT="[Text]"/>
      <dgm:spPr/>
      <dgm:t>
        <a:bodyPr/>
        <a:lstStyle/>
        <a:p>
          <a:r>
            <a:rPr lang="vi-VN" dirty="0" err="1"/>
            <a:t>Intro</a:t>
          </a:r>
          <a:endParaRPr lang="en-US" dirty="0"/>
        </a:p>
      </dgm:t>
    </dgm:pt>
    <dgm:pt modelId="{1B65426B-4D8E-4406-8975-F09DA600B2FC}" type="sibTrans" cxnId="{E73632B6-BEDF-4C4A-B9E8-C754785C43EE}">
      <dgm:prSet/>
      <dgm:spPr/>
      <dgm:t>
        <a:bodyPr/>
        <a:lstStyle/>
        <a:p>
          <a:endParaRPr lang="en-US"/>
        </a:p>
      </dgm:t>
    </dgm:pt>
    <dgm:pt modelId="{F2E3DBB3-A953-4A1C-8224-FDB3E411E4A3}" type="parTrans" cxnId="{E73632B6-BEDF-4C4A-B9E8-C754785C43EE}">
      <dgm:prSet/>
      <dgm:spPr/>
      <dgm:t>
        <a:bodyPr/>
        <a:lstStyle/>
        <a:p>
          <a:endParaRPr lang="en-US"/>
        </a:p>
      </dgm:t>
    </dgm:pt>
    <dgm:pt modelId="{6FAB258F-D26C-436D-A7AC-286C7499A975}">
      <dgm:prSet phldrT="[Text]"/>
      <dgm:spPr>
        <a:gradFill flip="none" rotWithShape="0">
          <a:gsLst>
            <a:gs pos="100000">
              <a:schemeClr val="accent1">
                <a:alpha val="53000"/>
                <a:lumMod val="100000"/>
              </a:schemeClr>
            </a:gs>
            <a:gs pos="0">
              <a:schemeClr val="accent3"/>
            </a:gs>
          </a:gsLst>
          <a:lin ang="2700000" scaled="1"/>
          <a:tileRect/>
        </a:gradFill>
      </dgm:spPr>
      <dgm:t>
        <a:bodyPr/>
        <a:lstStyle/>
        <a:p>
          <a:r>
            <a:rPr lang="vi-VN" dirty="0" err="1"/>
            <a:t>Đề</a:t>
          </a:r>
          <a:r>
            <a:rPr lang="vi-VN" dirty="0"/>
            <a:t> </a:t>
          </a:r>
          <a:r>
            <a:rPr lang="vi-VN" dirty="0" err="1"/>
            <a:t>tài</a:t>
          </a:r>
          <a:endParaRPr lang="en-US" dirty="0"/>
        </a:p>
      </dgm:t>
    </dgm:pt>
    <dgm:pt modelId="{9CA0BAF1-B1B1-4CA7-9878-E8C4E54C6E6E}" type="sibTrans" cxnId="{FC062E9C-C159-486F-BB6F-5E132D0EDDCA}">
      <dgm:prSet/>
      <dgm:spPr/>
      <dgm:t>
        <a:bodyPr/>
        <a:lstStyle/>
        <a:p>
          <a:endParaRPr lang="en-US"/>
        </a:p>
      </dgm:t>
    </dgm:pt>
    <dgm:pt modelId="{F02784E5-D161-4C1C-88E0-A60D58F4003F}" type="parTrans" cxnId="{FC062E9C-C159-486F-BB6F-5E132D0EDDCA}">
      <dgm:prSet/>
      <dgm:spPr/>
      <dgm:t>
        <a:bodyPr/>
        <a:lstStyle/>
        <a:p>
          <a:endParaRPr lang="en-US"/>
        </a:p>
      </dgm:t>
    </dgm:pt>
    <dgm:pt modelId="{F8AB13A5-927B-4477-9A71-7234A964109B}">
      <dgm:prSet phldrT="[Text]"/>
      <dgm:spPr>
        <a:gradFill flip="none" rotWithShape="0">
          <a:gsLst>
            <a:gs pos="100000">
              <a:schemeClr val="accent1">
                <a:alpha val="53000"/>
                <a:lumMod val="100000"/>
              </a:schemeClr>
            </a:gs>
            <a:gs pos="0">
              <a:schemeClr val="accent3"/>
            </a:gs>
          </a:gsLst>
          <a:lin ang="2700000" scaled="1"/>
          <a:tileRect/>
        </a:gradFill>
      </dgm:spPr>
      <dgm:t>
        <a:bodyPr/>
        <a:lstStyle/>
        <a:p>
          <a:r>
            <a:rPr lang="vi-VN" dirty="0"/>
            <a:t>Công </a:t>
          </a:r>
          <a:r>
            <a:rPr lang="vi-VN" dirty="0" err="1"/>
            <a:t>dụng</a:t>
          </a:r>
          <a:endParaRPr lang="en-US" dirty="0"/>
        </a:p>
      </dgm:t>
    </dgm:pt>
    <dgm:pt modelId="{D8352BCC-BE91-4778-B958-F7F2D71DC06F}" type="sibTrans" cxnId="{0D92E590-6CB0-4023-92FF-98646AE8B74E}">
      <dgm:prSet/>
      <dgm:spPr/>
      <dgm:t>
        <a:bodyPr/>
        <a:lstStyle/>
        <a:p>
          <a:endParaRPr lang="en-US"/>
        </a:p>
      </dgm:t>
    </dgm:pt>
    <dgm:pt modelId="{DCF64B4C-66EA-4537-816B-F14F8AB810DB}" type="parTrans" cxnId="{0D92E590-6CB0-4023-92FF-98646AE8B74E}">
      <dgm:prSet/>
      <dgm:spPr/>
      <dgm:t>
        <a:bodyPr/>
        <a:lstStyle/>
        <a:p>
          <a:endParaRPr lang="en-US"/>
        </a:p>
      </dgm:t>
    </dgm:pt>
    <dgm:pt modelId="{7A2CE664-BBC6-440E-A389-A643D2AC4249}">
      <dgm:prSet phldrT="[Text]"/>
      <dgm:spPr/>
      <dgm:t>
        <a:bodyPr/>
        <a:lstStyle/>
        <a:p>
          <a:r>
            <a:rPr lang="vi-VN" dirty="0" err="1"/>
            <a:t>Techno</a:t>
          </a:r>
          <a:endParaRPr lang="en-US" dirty="0"/>
        </a:p>
      </dgm:t>
    </dgm:pt>
    <dgm:pt modelId="{12905A2B-986C-4418-89B0-58CC4E5B500C}" type="sibTrans" cxnId="{09E25177-F777-4C8E-99FB-BFAE9A2C0E51}">
      <dgm:prSet/>
      <dgm:spPr/>
      <dgm:t>
        <a:bodyPr/>
        <a:lstStyle/>
        <a:p>
          <a:endParaRPr lang="en-US"/>
        </a:p>
      </dgm:t>
    </dgm:pt>
    <dgm:pt modelId="{C7A24530-EEE1-4C3C-AC30-27584BBDF0A5}" type="parTrans" cxnId="{09E25177-F777-4C8E-99FB-BFAE9A2C0E51}">
      <dgm:prSet/>
      <dgm:spPr/>
      <dgm:t>
        <a:bodyPr/>
        <a:lstStyle/>
        <a:p>
          <a:endParaRPr lang="en-US"/>
        </a:p>
      </dgm:t>
    </dgm:pt>
    <dgm:pt modelId="{BCBE34B4-4616-4C69-B682-60C756D8C246}">
      <dgm:prSet phldrT="[Text]" custT="1"/>
      <dgm:spPr>
        <a:gradFill flip="none" rotWithShape="0">
          <a:gsLst>
            <a:gs pos="100000">
              <a:srgbClr val="DE32DE">
                <a:alpha val="53000"/>
                <a:lumMod val="100000"/>
              </a:srgbClr>
            </a:gs>
            <a:gs pos="0">
              <a:srgbClr val="349FE7"/>
            </a:gs>
          </a:gsLst>
          <a:lin ang="2700000" scaled="1"/>
          <a:tileRect/>
        </a:gradFill>
        <a:ln w="15875" cap="rnd" cmpd="sng" algn="ctr">
          <a:solidFill>
            <a:srgbClr val="DE32D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92024" tIns="17145" rIns="17145" bIns="17145" numCol="1" spcCol="1270" anchor="ctr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ahoma" panose="020B0604030504040204" pitchFamily="34" charset="0"/>
              <a:ea typeface="+mn-ea"/>
              <a:cs typeface="+mn-cs"/>
            </a:rPr>
            <a:t>Công </a:t>
          </a:r>
          <a:r>
            <a:rPr lang="vi-VN" sz="27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ahoma" panose="020B0604030504040204" pitchFamily="34" charset="0"/>
              <a:ea typeface="+mn-ea"/>
              <a:cs typeface="+mn-cs"/>
            </a:rPr>
            <a:t>nghệ</a:t>
          </a:r>
          <a:endParaRPr lang="en-US" sz="27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ahoma" panose="020B0604030504040204" pitchFamily="34" charset="0"/>
            <a:ea typeface="+mn-ea"/>
            <a:cs typeface="+mn-cs"/>
          </a:endParaRPr>
        </a:p>
      </dgm:t>
    </dgm:pt>
    <dgm:pt modelId="{9D9DA9B1-B526-4295-8EC7-9E1703F297C1}" type="sibTrans" cxnId="{1E690AA9-948F-4387-A521-E23E0BC2F448}">
      <dgm:prSet/>
      <dgm:spPr/>
      <dgm:t>
        <a:bodyPr/>
        <a:lstStyle/>
        <a:p>
          <a:endParaRPr lang="en-US"/>
        </a:p>
      </dgm:t>
    </dgm:pt>
    <dgm:pt modelId="{B1B21893-95AC-41F6-92DC-CF5C51F8B99F}" type="parTrans" cxnId="{1E690AA9-948F-4387-A521-E23E0BC2F448}">
      <dgm:prSet/>
      <dgm:spPr/>
      <dgm:t>
        <a:bodyPr/>
        <a:lstStyle/>
        <a:p>
          <a:endParaRPr lang="en-US"/>
        </a:p>
      </dgm:t>
    </dgm:pt>
    <dgm:pt modelId="{5CCB9D78-C8AB-46DA-B2F4-F5D1C4CC9B16}">
      <dgm:prSet phldrT="[Text]"/>
      <dgm:spPr/>
      <dgm:t>
        <a:bodyPr/>
        <a:lstStyle/>
        <a:p>
          <a:r>
            <a:rPr lang="vi-VN" dirty="0" err="1"/>
            <a:t>Demo</a:t>
          </a:r>
          <a:endParaRPr lang="en-US" dirty="0"/>
        </a:p>
      </dgm:t>
    </dgm:pt>
    <dgm:pt modelId="{B62BDB1B-602D-4C21-A3EC-35B31717FFEC}" type="sibTrans" cxnId="{21E00655-4AF7-4ACB-BBA2-1682C8C31237}">
      <dgm:prSet/>
      <dgm:spPr/>
      <dgm:t>
        <a:bodyPr/>
        <a:lstStyle/>
        <a:p>
          <a:endParaRPr lang="en-US"/>
        </a:p>
      </dgm:t>
    </dgm:pt>
    <dgm:pt modelId="{8B2CC008-921D-4EE3-B9C1-78AD0F053AA7}" type="parTrans" cxnId="{21E00655-4AF7-4ACB-BBA2-1682C8C31237}">
      <dgm:prSet/>
      <dgm:spPr/>
      <dgm:t>
        <a:bodyPr/>
        <a:lstStyle/>
        <a:p>
          <a:endParaRPr lang="en-US"/>
        </a:p>
      </dgm:t>
    </dgm:pt>
    <dgm:pt modelId="{E37D3F82-A0C8-441E-BD43-71CB8E1A9E1C}">
      <dgm:prSet phldrT="[Text]" custT="1"/>
      <dgm:spPr>
        <a:gradFill flip="none" rotWithShape="0">
          <a:gsLst>
            <a:gs pos="100000">
              <a:srgbClr val="DE32DE">
                <a:alpha val="53000"/>
                <a:lumMod val="100000"/>
              </a:srgbClr>
            </a:gs>
            <a:gs pos="0">
              <a:srgbClr val="349FE7"/>
            </a:gs>
          </a:gsLst>
          <a:lin ang="2700000" scaled="1"/>
          <a:tileRect/>
        </a:gradFill>
        <a:ln w="15875" cap="rnd" cmpd="sng" algn="ctr">
          <a:solidFill>
            <a:srgbClr val="DE32DE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92024" tIns="17145" rIns="17145" bIns="17145" numCol="1" spcCol="1270" anchor="ctr" anchorCtr="0"/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ahoma" panose="020B0604030504040204" pitchFamily="34" charset="0"/>
              <a:ea typeface="+mn-ea"/>
              <a:cs typeface="+mn-cs"/>
            </a:rPr>
            <a:t>Giao </a:t>
          </a:r>
          <a:r>
            <a:rPr lang="vi-VN" sz="27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ahoma" panose="020B0604030504040204" pitchFamily="34" charset="0"/>
              <a:ea typeface="+mn-ea"/>
              <a:cs typeface="+mn-cs"/>
            </a:rPr>
            <a:t>diện</a:t>
          </a:r>
          <a:endParaRPr lang="en-US" sz="27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ahoma" panose="020B0604030504040204" pitchFamily="34" charset="0"/>
            <a:ea typeface="+mn-ea"/>
            <a:cs typeface="+mn-cs"/>
          </a:endParaRPr>
        </a:p>
      </dgm:t>
    </dgm:pt>
    <dgm:pt modelId="{61614D1C-DF52-4F54-BF1C-1B2E9EECB5D6}" type="sibTrans" cxnId="{F43F30BD-9246-4F3B-9227-BE38AD86681C}">
      <dgm:prSet/>
      <dgm:spPr/>
      <dgm:t>
        <a:bodyPr/>
        <a:lstStyle/>
        <a:p>
          <a:endParaRPr lang="en-US"/>
        </a:p>
      </dgm:t>
    </dgm:pt>
    <dgm:pt modelId="{E3968C7E-6C3E-400C-9252-394391CEAA8F}" type="parTrans" cxnId="{F43F30BD-9246-4F3B-9227-BE38AD86681C}">
      <dgm:prSet/>
      <dgm:spPr/>
      <dgm:t>
        <a:bodyPr/>
        <a:lstStyle/>
        <a:p>
          <a:endParaRPr lang="en-US"/>
        </a:p>
      </dgm:t>
    </dgm:pt>
    <dgm:pt modelId="{F926691E-19E0-483E-85C6-503A90F97EF5}" type="pres">
      <dgm:prSet presAssocID="{F12977D5-F23F-4462-BD0E-035511EF6067}" presName="linearFlow" presStyleCnt="0">
        <dgm:presLayoutVars>
          <dgm:dir/>
          <dgm:animLvl val="lvl"/>
          <dgm:resizeHandles val="exact"/>
        </dgm:presLayoutVars>
      </dgm:prSet>
      <dgm:spPr/>
    </dgm:pt>
    <dgm:pt modelId="{6C93ADF6-A639-4544-A6B2-26D5FB6FD37B}" type="pres">
      <dgm:prSet presAssocID="{27463017-2293-4488-96C3-19FADCAFDFA3}" presName="composite" presStyleCnt="0"/>
      <dgm:spPr/>
    </dgm:pt>
    <dgm:pt modelId="{535C8D47-026C-46C4-9B7A-608ABF45C605}" type="pres">
      <dgm:prSet presAssocID="{27463017-2293-4488-96C3-19FADCAFDFA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6D084F0-E123-45C7-A547-53E6001F0734}" type="pres">
      <dgm:prSet presAssocID="{27463017-2293-4488-96C3-19FADCAFDFA3}" presName="descendantText" presStyleLbl="alignAcc1" presStyleIdx="0" presStyleCnt="3">
        <dgm:presLayoutVars>
          <dgm:bulletEnabled val="1"/>
        </dgm:presLayoutVars>
      </dgm:prSet>
      <dgm:spPr/>
    </dgm:pt>
    <dgm:pt modelId="{653A9606-AE2D-42BA-9033-5C6D982497A4}" type="pres">
      <dgm:prSet presAssocID="{1B65426B-4D8E-4406-8975-F09DA600B2FC}" presName="sp" presStyleCnt="0"/>
      <dgm:spPr/>
    </dgm:pt>
    <dgm:pt modelId="{06B2035F-7225-4485-BE7B-F793C45F0296}" type="pres">
      <dgm:prSet presAssocID="{7A2CE664-BBC6-440E-A389-A643D2AC4249}" presName="composite" presStyleCnt="0"/>
      <dgm:spPr/>
    </dgm:pt>
    <dgm:pt modelId="{D78103B8-1BB1-4690-89E5-E3131CDC1D33}" type="pres">
      <dgm:prSet presAssocID="{7A2CE664-BBC6-440E-A389-A643D2AC424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12C999B6-FCFE-4205-9337-70C54236A4B5}" type="pres">
      <dgm:prSet presAssocID="{7A2CE664-BBC6-440E-A389-A643D2AC4249}" presName="descendantText" presStyleLbl="alignAcc1" presStyleIdx="1" presStyleCnt="3">
        <dgm:presLayoutVars>
          <dgm:bulletEnabled val="1"/>
        </dgm:presLayoutVars>
      </dgm:prSet>
      <dgm:spPr>
        <a:xfrm rot="5400000">
          <a:off x="4100578" y="-1757866"/>
          <a:ext cx="951044" cy="7103797"/>
        </a:xfrm>
        <a:prstGeom prst="round2SameRect">
          <a:avLst/>
        </a:prstGeom>
      </dgm:spPr>
    </dgm:pt>
    <dgm:pt modelId="{6FD816B7-387E-402C-A2E9-1FC6ABB73518}" type="pres">
      <dgm:prSet presAssocID="{12905A2B-986C-4418-89B0-58CC4E5B500C}" presName="sp" presStyleCnt="0"/>
      <dgm:spPr/>
    </dgm:pt>
    <dgm:pt modelId="{C053AA66-C253-4F33-8D59-C38AC996D014}" type="pres">
      <dgm:prSet presAssocID="{5CCB9D78-C8AB-46DA-B2F4-F5D1C4CC9B16}" presName="composite" presStyleCnt="0"/>
      <dgm:spPr/>
    </dgm:pt>
    <dgm:pt modelId="{AADCE549-8F4A-43D4-956B-C16FC3A6BF48}" type="pres">
      <dgm:prSet presAssocID="{5CCB9D78-C8AB-46DA-B2F4-F5D1C4CC9B1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39D1B80-37F0-4C72-9377-9D5217225308}" type="pres">
      <dgm:prSet presAssocID="{5CCB9D78-C8AB-46DA-B2F4-F5D1C4CC9B16}" presName="descendantText" presStyleLbl="alignAcc1" presStyleIdx="2" presStyleCnt="3">
        <dgm:presLayoutVars>
          <dgm:bulletEnabled val="1"/>
        </dgm:presLayoutVars>
      </dgm:prSet>
      <dgm:spPr>
        <a:xfrm rot="5400000">
          <a:off x="4100578" y="-439365"/>
          <a:ext cx="951044" cy="7103797"/>
        </a:xfrm>
        <a:prstGeom prst="round2SameRect">
          <a:avLst/>
        </a:prstGeom>
      </dgm:spPr>
    </dgm:pt>
  </dgm:ptLst>
  <dgm:cxnLst>
    <dgm:cxn modelId="{AE786045-B058-45A3-823B-532CCA75F53F}" type="presOf" srcId="{F12977D5-F23F-4462-BD0E-035511EF6067}" destId="{F926691E-19E0-483E-85C6-503A90F97EF5}" srcOrd="0" destOrd="0" presId="urn:microsoft.com/office/officeart/2005/8/layout/chevron2"/>
    <dgm:cxn modelId="{EDEBFC45-8E2F-458B-8470-F4C99FFEF266}" type="presOf" srcId="{27463017-2293-4488-96C3-19FADCAFDFA3}" destId="{535C8D47-026C-46C4-9B7A-608ABF45C605}" srcOrd="0" destOrd="0" presId="urn:microsoft.com/office/officeart/2005/8/layout/chevron2"/>
    <dgm:cxn modelId="{21E00655-4AF7-4ACB-BBA2-1682C8C31237}" srcId="{F12977D5-F23F-4462-BD0E-035511EF6067}" destId="{5CCB9D78-C8AB-46DA-B2F4-F5D1C4CC9B16}" srcOrd="2" destOrd="0" parTransId="{8B2CC008-921D-4EE3-B9C1-78AD0F053AA7}" sibTransId="{B62BDB1B-602D-4C21-A3EC-35B31717FFEC}"/>
    <dgm:cxn modelId="{BC79C855-FA82-471A-AA23-35FD9D1BCCEB}" type="presOf" srcId="{7A2CE664-BBC6-440E-A389-A643D2AC4249}" destId="{D78103B8-1BB1-4690-89E5-E3131CDC1D33}" srcOrd="0" destOrd="0" presId="urn:microsoft.com/office/officeart/2005/8/layout/chevron2"/>
    <dgm:cxn modelId="{09E25177-F777-4C8E-99FB-BFAE9A2C0E51}" srcId="{F12977D5-F23F-4462-BD0E-035511EF6067}" destId="{7A2CE664-BBC6-440E-A389-A643D2AC4249}" srcOrd="1" destOrd="0" parTransId="{C7A24530-EEE1-4C3C-AC30-27584BBDF0A5}" sibTransId="{12905A2B-986C-4418-89B0-58CC4E5B500C}"/>
    <dgm:cxn modelId="{718EAD7D-4263-4F08-B24D-CD3ACC3ED240}" type="presOf" srcId="{BCBE34B4-4616-4C69-B682-60C756D8C246}" destId="{12C999B6-FCFE-4205-9337-70C54236A4B5}" srcOrd="0" destOrd="0" presId="urn:microsoft.com/office/officeart/2005/8/layout/chevron2"/>
    <dgm:cxn modelId="{31F37F90-7EC1-4F70-9805-991964F26B21}" type="presOf" srcId="{6FAB258F-D26C-436D-A7AC-286C7499A975}" destId="{36D084F0-E123-45C7-A547-53E6001F0734}" srcOrd="0" destOrd="0" presId="urn:microsoft.com/office/officeart/2005/8/layout/chevron2"/>
    <dgm:cxn modelId="{0D92E590-6CB0-4023-92FF-98646AE8B74E}" srcId="{27463017-2293-4488-96C3-19FADCAFDFA3}" destId="{F8AB13A5-927B-4477-9A71-7234A964109B}" srcOrd="1" destOrd="0" parTransId="{DCF64B4C-66EA-4537-816B-F14F8AB810DB}" sibTransId="{D8352BCC-BE91-4778-B958-F7F2D71DC06F}"/>
    <dgm:cxn modelId="{42D3E694-9603-4757-BD9E-0ADC5D555DBB}" type="presOf" srcId="{E37D3F82-A0C8-441E-BD43-71CB8E1A9E1C}" destId="{E39D1B80-37F0-4C72-9377-9D5217225308}" srcOrd="0" destOrd="0" presId="urn:microsoft.com/office/officeart/2005/8/layout/chevron2"/>
    <dgm:cxn modelId="{FC062E9C-C159-486F-BB6F-5E132D0EDDCA}" srcId="{27463017-2293-4488-96C3-19FADCAFDFA3}" destId="{6FAB258F-D26C-436D-A7AC-286C7499A975}" srcOrd="0" destOrd="0" parTransId="{F02784E5-D161-4C1C-88E0-A60D58F4003F}" sibTransId="{9CA0BAF1-B1B1-4CA7-9878-E8C4E54C6E6E}"/>
    <dgm:cxn modelId="{1E690AA9-948F-4387-A521-E23E0BC2F448}" srcId="{7A2CE664-BBC6-440E-A389-A643D2AC4249}" destId="{BCBE34B4-4616-4C69-B682-60C756D8C246}" srcOrd="0" destOrd="0" parTransId="{B1B21893-95AC-41F6-92DC-CF5C51F8B99F}" sibTransId="{9D9DA9B1-B526-4295-8EC7-9E1703F297C1}"/>
    <dgm:cxn modelId="{E73632B6-BEDF-4C4A-B9E8-C754785C43EE}" srcId="{F12977D5-F23F-4462-BD0E-035511EF6067}" destId="{27463017-2293-4488-96C3-19FADCAFDFA3}" srcOrd="0" destOrd="0" parTransId="{F2E3DBB3-A953-4A1C-8224-FDB3E411E4A3}" sibTransId="{1B65426B-4D8E-4406-8975-F09DA600B2FC}"/>
    <dgm:cxn modelId="{F43F30BD-9246-4F3B-9227-BE38AD86681C}" srcId="{5CCB9D78-C8AB-46DA-B2F4-F5D1C4CC9B16}" destId="{E37D3F82-A0C8-441E-BD43-71CB8E1A9E1C}" srcOrd="0" destOrd="0" parTransId="{E3968C7E-6C3E-400C-9252-394391CEAA8F}" sibTransId="{61614D1C-DF52-4F54-BF1C-1B2E9EECB5D6}"/>
    <dgm:cxn modelId="{8672D1DE-3D48-4D97-93D6-2A2CD25AA61E}" type="presOf" srcId="{5CCB9D78-C8AB-46DA-B2F4-F5D1C4CC9B16}" destId="{AADCE549-8F4A-43D4-956B-C16FC3A6BF48}" srcOrd="0" destOrd="0" presId="urn:microsoft.com/office/officeart/2005/8/layout/chevron2"/>
    <dgm:cxn modelId="{E6AA0DFE-4DCB-41FD-B837-8B75AE8ADAD5}" type="presOf" srcId="{F8AB13A5-927B-4477-9A71-7234A964109B}" destId="{36D084F0-E123-45C7-A547-53E6001F0734}" srcOrd="0" destOrd="1" presId="urn:microsoft.com/office/officeart/2005/8/layout/chevron2"/>
    <dgm:cxn modelId="{3636FFD9-40C6-4F6A-8D62-CA201C7D9A6C}" type="presParOf" srcId="{F926691E-19E0-483E-85C6-503A90F97EF5}" destId="{6C93ADF6-A639-4544-A6B2-26D5FB6FD37B}" srcOrd="0" destOrd="0" presId="urn:microsoft.com/office/officeart/2005/8/layout/chevron2"/>
    <dgm:cxn modelId="{EB50A712-BFB0-4A2F-BB09-77E119D6E1BB}" type="presParOf" srcId="{6C93ADF6-A639-4544-A6B2-26D5FB6FD37B}" destId="{535C8D47-026C-46C4-9B7A-608ABF45C605}" srcOrd="0" destOrd="0" presId="urn:microsoft.com/office/officeart/2005/8/layout/chevron2"/>
    <dgm:cxn modelId="{B1D4B565-9F34-4725-AAA2-1A67EFE27CCD}" type="presParOf" srcId="{6C93ADF6-A639-4544-A6B2-26D5FB6FD37B}" destId="{36D084F0-E123-45C7-A547-53E6001F0734}" srcOrd="1" destOrd="0" presId="urn:microsoft.com/office/officeart/2005/8/layout/chevron2"/>
    <dgm:cxn modelId="{3E57BF30-05DD-4C25-8B02-1FE8BA903F23}" type="presParOf" srcId="{F926691E-19E0-483E-85C6-503A90F97EF5}" destId="{653A9606-AE2D-42BA-9033-5C6D982497A4}" srcOrd="1" destOrd="0" presId="urn:microsoft.com/office/officeart/2005/8/layout/chevron2"/>
    <dgm:cxn modelId="{AD6871F3-DF77-462A-8969-EC6BCB9AC091}" type="presParOf" srcId="{F926691E-19E0-483E-85C6-503A90F97EF5}" destId="{06B2035F-7225-4485-BE7B-F793C45F0296}" srcOrd="2" destOrd="0" presId="urn:microsoft.com/office/officeart/2005/8/layout/chevron2"/>
    <dgm:cxn modelId="{A9BE7CF3-7C20-487F-AD27-DF4F9A481231}" type="presParOf" srcId="{06B2035F-7225-4485-BE7B-F793C45F0296}" destId="{D78103B8-1BB1-4690-89E5-E3131CDC1D33}" srcOrd="0" destOrd="0" presId="urn:microsoft.com/office/officeart/2005/8/layout/chevron2"/>
    <dgm:cxn modelId="{295C549D-D377-47E3-BFE3-AEC3EBDE11D5}" type="presParOf" srcId="{06B2035F-7225-4485-BE7B-F793C45F0296}" destId="{12C999B6-FCFE-4205-9337-70C54236A4B5}" srcOrd="1" destOrd="0" presId="urn:microsoft.com/office/officeart/2005/8/layout/chevron2"/>
    <dgm:cxn modelId="{89EA106A-110F-410D-BEC6-81967A9AC2C4}" type="presParOf" srcId="{F926691E-19E0-483E-85C6-503A90F97EF5}" destId="{6FD816B7-387E-402C-A2E9-1FC6ABB73518}" srcOrd="3" destOrd="0" presId="urn:microsoft.com/office/officeart/2005/8/layout/chevron2"/>
    <dgm:cxn modelId="{AABBE1A6-273E-426D-B9BB-59357F2C4AC6}" type="presParOf" srcId="{F926691E-19E0-483E-85C6-503A90F97EF5}" destId="{C053AA66-C253-4F33-8D59-C38AC996D014}" srcOrd="4" destOrd="0" presId="urn:microsoft.com/office/officeart/2005/8/layout/chevron2"/>
    <dgm:cxn modelId="{E26EACB9-D334-4865-A996-AE11317D2BC6}" type="presParOf" srcId="{C053AA66-C253-4F33-8D59-C38AC996D014}" destId="{AADCE549-8F4A-43D4-956B-C16FC3A6BF48}" srcOrd="0" destOrd="0" presId="urn:microsoft.com/office/officeart/2005/8/layout/chevron2"/>
    <dgm:cxn modelId="{4B415E87-4CDB-4609-A91F-18E32CD430D6}" type="presParOf" srcId="{C053AA66-C253-4F33-8D59-C38AC996D014}" destId="{E39D1B80-37F0-4C72-9377-9D521722530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36227C-EA3F-4F4F-A547-E28276FAB9BF}" type="doc">
      <dgm:prSet loTypeId="urn:microsoft.com/office/officeart/2005/8/layout/vList3" loCatId="list" qsTypeId="urn:microsoft.com/office/officeart/2005/8/quickstyle/simple1#2" qsCatId="simple" csTypeId="urn:microsoft.com/office/officeart/2005/8/colors/accent1_2#2" csCatId="accent1" phldr="1"/>
      <dgm:spPr/>
    </dgm:pt>
    <dgm:pt modelId="{0058D008-714E-4C07-870C-4E224AAB7607}">
      <dgm:prSet phldrT="[Text]"/>
      <dgm:spPr/>
      <dgm:t>
        <a:bodyPr/>
        <a:lstStyle/>
        <a:p>
          <a:r>
            <a:rPr lang="vi-VN" dirty="0"/>
            <a:t>C#</a:t>
          </a:r>
          <a:endParaRPr lang="en-US" dirty="0"/>
        </a:p>
      </dgm:t>
    </dgm:pt>
    <dgm:pt modelId="{34BD3352-87D8-4442-9E16-CD463BEC938B}" type="parTrans" cxnId="{D50124CE-602B-4967-ADA8-8B2E0C697C51}">
      <dgm:prSet/>
      <dgm:spPr/>
      <dgm:t>
        <a:bodyPr/>
        <a:lstStyle/>
        <a:p>
          <a:endParaRPr lang="en-US"/>
        </a:p>
      </dgm:t>
    </dgm:pt>
    <dgm:pt modelId="{0D99C6DC-DBAF-4092-9104-DA4D803E1134}" type="sibTrans" cxnId="{D50124CE-602B-4967-ADA8-8B2E0C697C51}">
      <dgm:prSet/>
      <dgm:spPr/>
      <dgm:t>
        <a:bodyPr/>
        <a:lstStyle/>
        <a:p>
          <a:endParaRPr lang="en-US"/>
        </a:p>
      </dgm:t>
    </dgm:pt>
    <dgm:pt modelId="{721F2FB1-7752-48BD-8FD3-970E6737BAAA}">
      <dgm:prSet phldrT="[Text]"/>
      <dgm:spPr/>
      <dgm:t>
        <a:bodyPr/>
        <a:lstStyle/>
        <a:p>
          <a:r>
            <a:rPr lang="vi-VN" dirty="0"/>
            <a:t>MSSQL</a:t>
          </a:r>
          <a:endParaRPr lang="en-US" dirty="0"/>
        </a:p>
      </dgm:t>
    </dgm:pt>
    <dgm:pt modelId="{14C3AD9B-BF9A-4448-A780-45B368D7EC81}" type="parTrans" cxnId="{39557D77-C4FE-48EF-B69C-C88002767714}">
      <dgm:prSet/>
      <dgm:spPr/>
      <dgm:t>
        <a:bodyPr/>
        <a:lstStyle/>
        <a:p>
          <a:endParaRPr lang="en-US"/>
        </a:p>
      </dgm:t>
    </dgm:pt>
    <dgm:pt modelId="{CD6E020D-D1D7-4CFC-A707-A8194D74B492}" type="sibTrans" cxnId="{39557D77-C4FE-48EF-B69C-C88002767714}">
      <dgm:prSet/>
      <dgm:spPr/>
      <dgm:t>
        <a:bodyPr/>
        <a:lstStyle/>
        <a:p>
          <a:endParaRPr lang="en-US"/>
        </a:p>
      </dgm:t>
    </dgm:pt>
    <dgm:pt modelId="{D9A9AB54-EFF4-492F-B6BB-6A1963B297D3}" type="pres">
      <dgm:prSet presAssocID="{4C36227C-EA3F-4F4F-A547-E28276FAB9BF}" presName="linearFlow" presStyleCnt="0">
        <dgm:presLayoutVars>
          <dgm:dir/>
          <dgm:resizeHandles val="exact"/>
        </dgm:presLayoutVars>
      </dgm:prSet>
      <dgm:spPr/>
    </dgm:pt>
    <dgm:pt modelId="{9C0B299E-FA06-4E22-88A3-CCD32D67B2ED}" type="pres">
      <dgm:prSet presAssocID="{0058D008-714E-4C07-870C-4E224AAB7607}" presName="composite" presStyleCnt="0"/>
      <dgm:spPr/>
    </dgm:pt>
    <dgm:pt modelId="{F7F280E0-8A9C-4947-B4C9-97154CF46683}" type="pres">
      <dgm:prSet presAssocID="{0058D008-714E-4C07-870C-4E224AAB7607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AE5BB2D4-33D8-4B29-B23C-F5336D7FAEEA}" type="pres">
      <dgm:prSet presAssocID="{0058D008-714E-4C07-870C-4E224AAB7607}" presName="txShp" presStyleLbl="node1" presStyleIdx="0" presStyleCnt="2">
        <dgm:presLayoutVars>
          <dgm:bulletEnabled val="1"/>
        </dgm:presLayoutVars>
      </dgm:prSet>
      <dgm:spPr/>
    </dgm:pt>
    <dgm:pt modelId="{808F0C5C-B5B4-462A-95C7-E4FC31919D54}" type="pres">
      <dgm:prSet presAssocID="{0D99C6DC-DBAF-4092-9104-DA4D803E1134}" presName="spacing" presStyleCnt="0"/>
      <dgm:spPr/>
    </dgm:pt>
    <dgm:pt modelId="{60588CAC-6A82-4F2E-BC2A-6C0ED39BBDCB}" type="pres">
      <dgm:prSet presAssocID="{721F2FB1-7752-48BD-8FD3-970E6737BAAA}" presName="composite" presStyleCnt="0"/>
      <dgm:spPr/>
    </dgm:pt>
    <dgm:pt modelId="{D9356739-44FA-454B-9CF1-B3545AF1D3B1}" type="pres">
      <dgm:prSet presAssocID="{721F2FB1-7752-48BD-8FD3-970E6737BAAA}" presName="imgShp" presStyleLbl="fgImgPlace1" presStyleIdx="1" presStyleCnt="2"/>
      <dgm:spPr>
        <a:blipFill dpi="0" rotWithShape="1">
          <a:blip xmlns:r="http://schemas.openxmlformats.org/officeDocument/2006/relationships" r:embed="rId2"/>
          <a:srcRect/>
          <a:stretch>
            <a:fillRect l="-21602" t="71" r="-1612" b="-71"/>
          </a:stretch>
        </a:blipFill>
      </dgm:spPr>
    </dgm:pt>
    <dgm:pt modelId="{8A7181D6-1B00-424C-AECE-9DB50411E1E3}" type="pres">
      <dgm:prSet presAssocID="{721F2FB1-7752-48BD-8FD3-970E6737BAAA}" presName="txShp" presStyleLbl="node1" presStyleIdx="1" presStyleCnt="2">
        <dgm:presLayoutVars>
          <dgm:bulletEnabled val="1"/>
        </dgm:presLayoutVars>
      </dgm:prSet>
      <dgm:spPr/>
    </dgm:pt>
  </dgm:ptLst>
  <dgm:cxnLst>
    <dgm:cxn modelId="{DB8DCA08-D9D3-4567-8A0A-283A5F46C822}" type="presOf" srcId="{0058D008-714E-4C07-870C-4E224AAB7607}" destId="{AE5BB2D4-33D8-4B29-B23C-F5336D7FAEEA}" srcOrd="0" destOrd="0" presId="urn:microsoft.com/office/officeart/2005/8/layout/vList3"/>
    <dgm:cxn modelId="{157FAC5D-C7EB-44B6-BB61-6CCCC702C2E0}" type="presOf" srcId="{721F2FB1-7752-48BD-8FD3-970E6737BAAA}" destId="{8A7181D6-1B00-424C-AECE-9DB50411E1E3}" srcOrd="0" destOrd="0" presId="urn:microsoft.com/office/officeart/2005/8/layout/vList3"/>
    <dgm:cxn modelId="{39557D77-C4FE-48EF-B69C-C88002767714}" srcId="{4C36227C-EA3F-4F4F-A547-E28276FAB9BF}" destId="{721F2FB1-7752-48BD-8FD3-970E6737BAAA}" srcOrd="1" destOrd="0" parTransId="{14C3AD9B-BF9A-4448-A780-45B368D7EC81}" sibTransId="{CD6E020D-D1D7-4CFC-A707-A8194D74B492}"/>
    <dgm:cxn modelId="{29D29679-B4D3-48F8-9401-625B5DFD9CC5}" type="presOf" srcId="{4C36227C-EA3F-4F4F-A547-E28276FAB9BF}" destId="{D9A9AB54-EFF4-492F-B6BB-6A1963B297D3}" srcOrd="0" destOrd="0" presId="urn:microsoft.com/office/officeart/2005/8/layout/vList3"/>
    <dgm:cxn modelId="{D50124CE-602B-4967-ADA8-8B2E0C697C51}" srcId="{4C36227C-EA3F-4F4F-A547-E28276FAB9BF}" destId="{0058D008-714E-4C07-870C-4E224AAB7607}" srcOrd="0" destOrd="0" parTransId="{34BD3352-87D8-4442-9E16-CD463BEC938B}" sibTransId="{0D99C6DC-DBAF-4092-9104-DA4D803E1134}"/>
    <dgm:cxn modelId="{959BFDA6-050E-4582-81EC-6C59FB1214A2}" type="presParOf" srcId="{D9A9AB54-EFF4-492F-B6BB-6A1963B297D3}" destId="{9C0B299E-FA06-4E22-88A3-CCD32D67B2ED}" srcOrd="0" destOrd="0" presId="urn:microsoft.com/office/officeart/2005/8/layout/vList3"/>
    <dgm:cxn modelId="{D3EAD625-48C7-4452-9B77-5EEA00547E4C}" type="presParOf" srcId="{9C0B299E-FA06-4E22-88A3-CCD32D67B2ED}" destId="{F7F280E0-8A9C-4947-B4C9-97154CF46683}" srcOrd="0" destOrd="0" presId="urn:microsoft.com/office/officeart/2005/8/layout/vList3"/>
    <dgm:cxn modelId="{F326BD4D-9FDA-436B-AB26-4E810492B896}" type="presParOf" srcId="{9C0B299E-FA06-4E22-88A3-CCD32D67B2ED}" destId="{AE5BB2D4-33D8-4B29-B23C-F5336D7FAEEA}" srcOrd="1" destOrd="0" presId="urn:microsoft.com/office/officeart/2005/8/layout/vList3"/>
    <dgm:cxn modelId="{2B03CFBA-7B7A-447E-BF70-E605EE0162E2}" type="presParOf" srcId="{D9A9AB54-EFF4-492F-B6BB-6A1963B297D3}" destId="{808F0C5C-B5B4-462A-95C7-E4FC31919D54}" srcOrd="1" destOrd="0" presId="urn:microsoft.com/office/officeart/2005/8/layout/vList3"/>
    <dgm:cxn modelId="{ED33D907-E904-498E-92C0-A934377BDEA7}" type="presParOf" srcId="{D9A9AB54-EFF4-492F-B6BB-6A1963B297D3}" destId="{60588CAC-6A82-4F2E-BC2A-6C0ED39BBDCB}" srcOrd="2" destOrd="0" presId="urn:microsoft.com/office/officeart/2005/8/layout/vList3"/>
    <dgm:cxn modelId="{48C3B6F6-EE9F-4558-8BBD-712C766C5E90}" type="presParOf" srcId="{60588CAC-6A82-4F2E-BC2A-6C0ED39BBDCB}" destId="{D9356739-44FA-454B-9CF1-B3545AF1D3B1}" srcOrd="0" destOrd="0" presId="urn:microsoft.com/office/officeart/2005/8/layout/vList3"/>
    <dgm:cxn modelId="{8ADE12E3-5BC3-4896-B8F4-B4EEE41311FE}" type="presParOf" srcId="{60588CAC-6A82-4F2E-BC2A-6C0ED39BBDCB}" destId="{8A7181D6-1B00-424C-AECE-9DB50411E1E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5B303-C42A-0F46-B1B4-9FC2C90E8F5B}">
      <dsp:nvSpPr>
        <dsp:cNvPr id="0" name=""/>
        <dsp:cNvSpPr/>
      </dsp:nvSpPr>
      <dsp:spPr bwMode="white">
        <a:xfrm>
          <a:off x="0" y="0"/>
          <a:ext cx="399374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hemeClr val="accent2">
            <a:hueOff val="0"/>
            <a:satOff val="0"/>
            <a:lumOff val="0"/>
            <a:alpha val="100000"/>
          </a:schemeClr>
        </a:lnRef>
        <a:fillRef idx="2">
          <a:schemeClr val="accent2">
            <a:hueOff val="0"/>
            <a:satOff val="0"/>
            <a:lumOff val="0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</dsp:sp>
    <dsp:sp modelId="{ADE9C513-F9D6-7C40-9628-67B2B6D9AAB3}">
      <dsp:nvSpPr>
        <dsp:cNvPr id="0" name=""/>
        <dsp:cNvSpPr/>
      </dsp:nvSpPr>
      <dsp:spPr bwMode="white">
        <a:xfrm>
          <a:off x="0" y="0"/>
          <a:ext cx="3993746" cy="1549672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29539" tIns="129539" rIns="129539" bIns="129539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600" b="0" kern="1200" dirty="0" err="1">
              <a:solidFill>
                <a:schemeClr val="tx1"/>
              </a:solidFill>
            </a:rPr>
            <a:t>Nguyễn</a:t>
          </a:r>
          <a:r>
            <a:rPr lang="vi-VN" sz="3600" b="0" kern="1200" dirty="0">
              <a:solidFill>
                <a:schemeClr val="tx1"/>
              </a:solidFill>
            </a:rPr>
            <a:t> Minh </a:t>
          </a:r>
          <a:r>
            <a:rPr lang="vi-VN" sz="3600" b="0" kern="1200" dirty="0" err="1">
              <a:solidFill>
                <a:schemeClr val="tx1"/>
              </a:solidFill>
            </a:rPr>
            <a:t>Tuấn</a:t>
          </a:r>
          <a:br>
            <a:rPr lang="vi-VN" sz="3600" b="0" kern="1200" dirty="0">
              <a:solidFill>
                <a:schemeClr val="tx1"/>
              </a:solidFill>
            </a:rPr>
          </a:br>
          <a:r>
            <a:rPr lang="en-US" sz="3600" b="0" i="0" kern="1200" dirty="0">
              <a:solidFill>
                <a:schemeClr val="tx1"/>
              </a:solidFill>
            </a:rPr>
            <a:t>3120410588</a:t>
          </a:r>
          <a:endParaRPr lang="en-US" sz="3600" b="0" kern="1200" dirty="0">
            <a:solidFill>
              <a:schemeClr val="tx1"/>
            </a:solidFill>
          </a:endParaRPr>
        </a:p>
      </dsp:txBody>
      <dsp:txXfrm>
        <a:off x="0" y="0"/>
        <a:ext cx="3993746" cy="1549672"/>
      </dsp:txXfrm>
    </dsp:sp>
    <dsp:sp modelId="{B6682269-A845-6E41-9BE5-F15128675201}">
      <dsp:nvSpPr>
        <dsp:cNvPr id="0" name=""/>
        <dsp:cNvSpPr/>
      </dsp:nvSpPr>
      <dsp:spPr bwMode="white">
        <a:xfrm>
          <a:off x="0" y="1549672"/>
          <a:ext cx="3993746" cy="0"/>
        </a:xfrm>
        <a:prstGeom prst="line">
          <a:avLst/>
        </a:prstGeom>
        <a:solidFill>
          <a:schemeClr val="accent2">
            <a:hueOff val="-3825240"/>
            <a:satOff val="-5640"/>
            <a:lumOff val="-392"/>
            <a:alphaOff val="0"/>
          </a:schemeClr>
        </a:solidFill>
        <a:ln w="9525" cap="rnd" cmpd="sng" algn="ctr">
          <a:solidFill>
            <a:schemeClr val="accent2">
              <a:hueOff val="-3825240"/>
              <a:satOff val="-5640"/>
              <a:lumOff val="-392"/>
              <a:alphaOff val="0"/>
            </a:schemeClr>
          </a:solidFill>
          <a:prstDash val="solid"/>
        </a:ln>
        <a:effectLst/>
      </dsp:spPr>
      <dsp:style>
        <a:lnRef idx="1">
          <a:schemeClr val="accent2">
            <a:hueOff val="-3810000"/>
            <a:satOff val="-5685"/>
            <a:lumOff val="-391"/>
            <a:alpha val="100000"/>
          </a:schemeClr>
        </a:lnRef>
        <a:fillRef idx="2">
          <a:schemeClr val="accent2">
            <a:hueOff val="-3810000"/>
            <a:satOff val="-5685"/>
            <a:lumOff val="-391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</dsp:sp>
    <dsp:sp modelId="{C98F729D-14CA-1448-A52F-24A02E051745}">
      <dsp:nvSpPr>
        <dsp:cNvPr id="0" name=""/>
        <dsp:cNvSpPr/>
      </dsp:nvSpPr>
      <dsp:spPr bwMode="white">
        <a:xfrm>
          <a:off x="0" y="1549672"/>
          <a:ext cx="3993746" cy="1549672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29539" tIns="129539" rIns="129539" bIns="129539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600" kern="1200" dirty="0" err="1">
              <a:solidFill>
                <a:schemeClr val="tx1"/>
              </a:solidFill>
            </a:rPr>
            <a:t>Trần</a:t>
          </a:r>
          <a:r>
            <a:rPr lang="vi-VN" sz="3600" kern="1200" dirty="0">
              <a:solidFill>
                <a:schemeClr val="tx1"/>
              </a:solidFill>
            </a:rPr>
            <a:t> </a:t>
          </a:r>
          <a:r>
            <a:rPr lang="vi-VN" sz="3600" kern="1200" dirty="0" err="1">
              <a:solidFill>
                <a:schemeClr val="tx1"/>
              </a:solidFill>
            </a:rPr>
            <a:t>Trọng</a:t>
          </a:r>
          <a:r>
            <a:rPr lang="vi-VN" sz="3600" kern="1200" dirty="0">
              <a:solidFill>
                <a:schemeClr val="tx1"/>
              </a:solidFill>
            </a:rPr>
            <a:t> </a:t>
          </a:r>
          <a:r>
            <a:rPr lang="vi-VN" sz="3600" kern="1200" dirty="0" err="1">
              <a:solidFill>
                <a:schemeClr val="tx1"/>
              </a:solidFill>
            </a:rPr>
            <a:t>Trường</a:t>
          </a:r>
          <a:br>
            <a:rPr lang="vi-VN" sz="3600" kern="1200" dirty="0">
              <a:solidFill>
                <a:schemeClr val="tx1"/>
              </a:solidFill>
            </a:rPr>
          </a:br>
          <a:r>
            <a:rPr lang="en-US" sz="3600" b="0" i="0" kern="1200" dirty="0">
              <a:solidFill>
                <a:schemeClr val="tx1"/>
              </a:solidFill>
            </a:rPr>
            <a:t>3120410575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0" y="1549672"/>
        <a:ext cx="3993746" cy="1549672"/>
      </dsp:txXfrm>
    </dsp:sp>
    <dsp:sp modelId="{25FD38A7-E2AC-49A4-8344-F5A1E3D12D81}">
      <dsp:nvSpPr>
        <dsp:cNvPr id="0" name=""/>
        <dsp:cNvSpPr/>
      </dsp:nvSpPr>
      <dsp:spPr bwMode="white">
        <a:xfrm>
          <a:off x="0" y="3099345"/>
          <a:ext cx="3993746" cy="0"/>
        </a:xfrm>
        <a:prstGeom prst="line">
          <a:avLst/>
        </a:prstGeom>
        <a:solidFill>
          <a:schemeClr val="accent2">
            <a:hueOff val="-7650481"/>
            <a:satOff val="-11280"/>
            <a:lumOff val="-785"/>
            <a:alphaOff val="0"/>
          </a:schemeClr>
        </a:solidFill>
        <a:ln w="9525" cap="rnd" cmpd="sng" algn="ctr">
          <a:solidFill>
            <a:schemeClr val="accent2">
              <a:hueOff val="-7650481"/>
              <a:satOff val="-11280"/>
              <a:lumOff val="-785"/>
              <a:alphaOff val="0"/>
            </a:schemeClr>
          </a:solidFill>
          <a:prstDash val="solid"/>
        </a:ln>
        <a:effectLst/>
      </dsp:spPr>
      <dsp:style>
        <a:lnRef idx="1">
          <a:schemeClr val="accent2">
            <a:hueOff val="-7620000"/>
            <a:satOff val="-11372"/>
            <a:lumOff val="-783"/>
            <a:alpha val="100000"/>
          </a:schemeClr>
        </a:lnRef>
        <a:fillRef idx="2">
          <a:schemeClr val="accent2">
            <a:hueOff val="-7620000"/>
            <a:satOff val="-11372"/>
            <a:lumOff val="-783"/>
            <a:alpha val="100000"/>
          </a:schemeClr>
        </a:fillRef>
        <a:effectRef idx="1">
          <a:scrgbClr r="0" g="0" b="0"/>
        </a:effectRef>
        <a:fontRef idx="minor">
          <a:schemeClr val="dk1"/>
        </a:fontRef>
      </dsp:style>
    </dsp:sp>
    <dsp:sp modelId="{BF83BE0B-490A-4C52-8021-DF2EB24D741A}">
      <dsp:nvSpPr>
        <dsp:cNvPr id="0" name=""/>
        <dsp:cNvSpPr/>
      </dsp:nvSpPr>
      <dsp:spPr bwMode="white">
        <a:xfrm>
          <a:off x="0" y="3099345"/>
          <a:ext cx="3993746" cy="1549672"/>
        </a:xfrm>
        <a:prstGeom prst="rect">
          <a:avLst/>
        </a:prstGeom>
        <a:noFill/>
        <a:ln>
          <a:noFill/>
        </a:ln>
        <a:effectLst/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spcFirstLastPara="0" vert="horz" wrap="square" lIns="129539" tIns="129539" rIns="129539" bIns="129539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600" kern="1200" dirty="0" err="1">
              <a:solidFill>
                <a:schemeClr val="tx1"/>
              </a:solidFill>
            </a:rPr>
            <a:t>Huỳnh</a:t>
          </a:r>
          <a:r>
            <a:rPr lang="vi-VN" sz="3600" kern="1200" dirty="0">
              <a:solidFill>
                <a:schemeClr val="tx1"/>
              </a:solidFill>
            </a:rPr>
            <a:t> Gia </a:t>
          </a:r>
          <a:r>
            <a:rPr lang="vi-VN" sz="3600" kern="1200" dirty="0" err="1">
              <a:solidFill>
                <a:schemeClr val="tx1"/>
              </a:solidFill>
            </a:rPr>
            <a:t>Bảo</a:t>
          </a:r>
          <a:br>
            <a:rPr lang="vi-VN" sz="3600" kern="1200" dirty="0">
              <a:solidFill>
                <a:schemeClr val="tx1"/>
              </a:solidFill>
            </a:rPr>
          </a:br>
          <a:r>
            <a:rPr lang="en-US" sz="3600" b="0" i="0" kern="1200" dirty="0">
              <a:solidFill>
                <a:schemeClr val="tx1"/>
              </a:solidFill>
            </a:rPr>
            <a:t>3121410071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0" y="3099345"/>
        <a:ext cx="3993746" cy="1549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C8D47-026C-46C4-9B7A-608ABF45C605}">
      <dsp:nvSpPr>
        <dsp:cNvPr id="0" name=""/>
        <dsp:cNvSpPr/>
      </dsp:nvSpPr>
      <dsp:spPr>
        <a:xfrm rot="5400000">
          <a:off x="-289718" y="292805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dirty="0" err="1"/>
            <a:t>Intro</a:t>
          </a:r>
          <a:endParaRPr lang="en-US" sz="3200" kern="1200" dirty="0"/>
        </a:p>
      </dsp:txBody>
      <dsp:txXfrm rot="-5400000">
        <a:off x="1" y="679096"/>
        <a:ext cx="1352020" cy="579438"/>
      </dsp:txXfrm>
    </dsp:sp>
    <dsp:sp modelId="{36D084F0-E123-45C7-A547-53E6001F0734}">
      <dsp:nvSpPr>
        <dsp:cNvPr id="0" name=""/>
        <dsp:cNvSpPr/>
      </dsp:nvSpPr>
      <dsp:spPr>
        <a:xfrm rot="5400000">
          <a:off x="4112286" y="-2757179"/>
          <a:ext cx="1255447" cy="6775979"/>
        </a:xfrm>
        <a:prstGeom prst="round2SameRect">
          <a:avLst/>
        </a:prstGeom>
        <a:gradFill flip="none" rotWithShape="0">
          <a:gsLst>
            <a:gs pos="100000">
              <a:schemeClr val="accent1">
                <a:alpha val="53000"/>
                <a:lumMod val="100000"/>
              </a:schemeClr>
            </a:gs>
            <a:gs pos="0">
              <a:schemeClr val="accent3"/>
            </a:gs>
          </a:gsLst>
          <a:lin ang="2700000" scaled="1"/>
          <a:tileRect/>
        </a:gra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3500" kern="1200" dirty="0" err="1"/>
            <a:t>Đề</a:t>
          </a:r>
          <a:r>
            <a:rPr lang="vi-VN" sz="3500" kern="1200" dirty="0"/>
            <a:t> </a:t>
          </a:r>
          <a:r>
            <a:rPr lang="vi-VN" sz="3500" kern="1200" dirty="0" err="1"/>
            <a:t>tài</a:t>
          </a:r>
          <a:endParaRPr 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3500" kern="1200" dirty="0"/>
            <a:t>Công </a:t>
          </a:r>
          <a:r>
            <a:rPr lang="vi-VN" sz="3500" kern="1200" dirty="0" err="1"/>
            <a:t>dụng</a:t>
          </a:r>
          <a:endParaRPr lang="en-US" sz="3500" kern="1200" dirty="0"/>
        </a:p>
      </dsp:txBody>
      <dsp:txXfrm rot="-5400000">
        <a:off x="1352020" y="64373"/>
        <a:ext cx="6714693" cy="1132875"/>
      </dsp:txXfrm>
    </dsp:sp>
    <dsp:sp modelId="{D78103B8-1BB1-4690-89E5-E3131CDC1D33}">
      <dsp:nvSpPr>
        <dsp:cNvPr id="0" name=""/>
        <dsp:cNvSpPr/>
      </dsp:nvSpPr>
      <dsp:spPr>
        <a:xfrm rot="5400000">
          <a:off x="-289718" y="2033323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dirty="0" err="1"/>
            <a:t>Techno</a:t>
          </a:r>
          <a:endParaRPr lang="en-US" sz="3200" kern="1200" dirty="0"/>
        </a:p>
      </dsp:txBody>
      <dsp:txXfrm rot="-5400000">
        <a:off x="1" y="2419614"/>
        <a:ext cx="1352020" cy="579438"/>
      </dsp:txXfrm>
    </dsp:sp>
    <dsp:sp modelId="{12C999B6-FCFE-4205-9337-70C54236A4B5}">
      <dsp:nvSpPr>
        <dsp:cNvPr id="0" name=""/>
        <dsp:cNvSpPr/>
      </dsp:nvSpPr>
      <dsp:spPr>
        <a:xfrm rot="5400000">
          <a:off x="4112286" y="-1016661"/>
          <a:ext cx="1255447" cy="6775979"/>
        </a:xfrm>
        <a:prstGeom prst="round2SameRect">
          <a:avLst/>
        </a:prstGeom>
        <a:gradFill flip="none" rotWithShape="0">
          <a:gsLst>
            <a:gs pos="100000">
              <a:srgbClr val="DE32DE">
                <a:alpha val="53000"/>
                <a:lumMod val="100000"/>
              </a:srgbClr>
            </a:gs>
            <a:gs pos="0">
              <a:srgbClr val="349FE7"/>
            </a:gs>
          </a:gsLst>
          <a:lin ang="2700000" scaled="1"/>
          <a:tileRect/>
        </a:gradFill>
        <a:ln w="15875" cap="rnd" cmpd="sng" algn="ctr">
          <a:solidFill>
            <a:srgbClr val="DE32D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ahoma" panose="020B0604030504040204" pitchFamily="34" charset="0"/>
              <a:ea typeface="+mn-ea"/>
              <a:cs typeface="+mn-cs"/>
            </a:rPr>
            <a:t>Công </a:t>
          </a:r>
          <a:r>
            <a:rPr lang="vi-VN" sz="27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ahoma" panose="020B0604030504040204" pitchFamily="34" charset="0"/>
              <a:ea typeface="+mn-ea"/>
              <a:cs typeface="+mn-cs"/>
            </a:rPr>
            <a:t>nghệ</a:t>
          </a:r>
          <a:endParaRPr lang="en-US" sz="27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ahoma" panose="020B0604030504040204" pitchFamily="34" charset="0"/>
            <a:ea typeface="+mn-ea"/>
            <a:cs typeface="+mn-cs"/>
          </a:endParaRPr>
        </a:p>
      </dsp:txBody>
      <dsp:txXfrm rot="-5400000">
        <a:off x="1352020" y="1804891"/>
        <a:ext cx="6714693" cy="1132875"/>
      </dsp:txXfrm>
    </dsp:sp>
    <dsp:sp modelId="{AADCE549-8F4A-43D4-956B-C16FC3A6BF48}">
      <dsp:nvSpPr>
        <dsp:cNvPr id="0" name=""/>
        <dsp:cNvSpPr/>
      </dsp:nvSpPr>
      <dsp:spPr>
        <a:xfrm rot="5400000">
          <a:off x="-289718" y="3773840"/>
          <a:ext cx="1931458" cy="135202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dirty="0" err="1"/>
            <a:t>Demo</a:t>
          </a:r>
          <a:endParaRPr lang="en-US" sz="3200" kern="1200" dirty="0"/>
        </a:p>
      </dsp:txBody>
      <dsp:txXfrm rot="-5400000">
        <a:off x="1" y="4160131"/>
        <a:ext cx="1352020" cy="579438"/>
      </dsp:txXfrm>
    </dsp:sp>
    <dsp:sp modelId="{E39D1B80-37F0-4C72-9377-9D5217225308}">
      <dsp:nvSpPr>
        <dsp:cNvPr id="0" name=""/>
        <dsp:cNvSpPr/>
      </dsp:nvSpPr>
      <dsp:spPr>
        <a:xfrm rot="5400000">
          <a:off x="4112286" y="723856"/>
          <a:ext cx="1255447" cy="6775979"/>
        </a:xfrm>
        <a:prstGeom prst="round2SameRect">
          <a:avLst/>
        </a:prstGeom>
        <a:gradFill flip="none" rotWithShape="0">
          <a:gsLst>
            <a:gs pos="100000">
              <a:srgbClr val="DE32DE">
                <a:alpha val="53000"/>
                <a:lumMod val="100000"/>
              </a:srgbClr>
            </a:gs>
            <a:gs pos="0">
              <a:srgbClr val="349FE7"/>
            </a:gs>
          </a:gsLst>
          <a:lin ang="2700000" scaled="1"/>
          <a:tileRect/>
        </a:gradFill>
        <a:ln w="15875" cap="rnd" cmpd="sng" algn="ctr">
          <a:solidFill>
            <a:srgbClr val="DE32DE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27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ahoma" panose="020B0604030504040204" pitchFamily="34" charset="0"/>
              <a:ea typeface="+mn-ea"/>
              <a:cs typeface="+mn-cs"/>
            </a:rPr>
            <a:t>Giao </a:t>
          </a:r>
          <a:r>
            <a:rPr lang="vi-VN" sz="27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Tahoma" panose="020B0604030504040204" pitchFamily="34" charset="0"/>
              <a:ea typeface="+mn-ea"/>
              <a:cs typeface="+mn-cs"/>
            </a:rPr>
            <a:t>diện</a:t>
          </a:r>
          <a:endParaRPr lang="en-US" sz="27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Tahoma" panose="020B0604030504040204" pitchFamily="34" charset="0"/>
            <a:ea typeface="+mn-ea"/>
            <a:cs typeface="+mn-cs"/>
          </a:endParaRPr>
        </a:p>
      </dsp:txBody>
      <dsp:txXfrm rot="-5400000">
        <a:off x="1352020" y="3545408"/>
        <a:ext cx="6714693" cy="11328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BB2D4-33D8-4B29-B23C-F5336D7FAEEA}">
      <dsp:nvSpPr>
        <dsp:cNvPr id="0" name=""/>
        <dsp:cNvSpPr/>
      </dsp:nvSpPr>
      <dsp:spPr>
        <a:xfrm rot="10800000">
          <a:off x="1629575" y="1394"/>
          <a:ext cx="4520592" cy="196371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945" tIns="240030" rIns="448056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300" kern="1200" dirty="0"/>
            <a:t>C#</a:t>
          </a:r>
          <a:endParaRPr lang="en-US" sz="6300" kern="1200" dirty="0"/>
        </a:p>
      </dsp:txBody>
      <dsp:txXfrm rot="10800000">
        <a:off x="2120504" y="1394"/>
        <a:ext cx="4029663" cy="1963718"/>
      </dsp:txXfrm>
    </dsp:sp>
    <dsp:sp modelId="{F7F280E0-8A9C-4947-B4C9-97154CF46683}">
      <dsp:nvSpPr>
        <dsp:cNvPr id="0" name=""/>
        <dsp:cNvSpPr/>
      </dsp:nvSpPr>
      <dsp:spPr>
        <a:xfrm>
          <a:off x="647715" y="1394"/>
          <a:ext cx="1963718" cy="196371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181D6-1B00-424C-AECE-9DB50411E1E3}">
      <dsp:nvSpPr>
        <dsp:cNvPr id="0" name=""/>
        <dsp:cNvSpPr/>
      </dsp:nvSpPr>
      <dsp:spPr>
        <a:xfrm rot="10800000">
          <a:off x="1629575" y="2551298"/>
          <a:ext cx="4520592" cy="196371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945" tIns="240030" rIns="448056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6300" kern="1200" dirty="0"/>
            <a:t>MSSQL</a:t>
          </a:r>
          <a:endParaRPr lang="en-US" sz="6300" kern="1200" dirty="0"/>
        </a:p>
      </dsp:txBody>
      <dsp:txXfrm rot="10800000">
        <a:off x="2120504" y="2551298"/>
        <a:ext cx="4029663" cy="1963718"/>
      </dsp:txXfrm>
    </dsp:sp>
    <dsp:sp modelId="{D9356739-44FA-454B-9CF1-B3545AF1D3B1}">
      <dsp:nvSpPr>
        <dsp:cNvPr id="0" name=""/>
        <dsp:cNvSpPr/>
      </dsp:nvSpPr>
      <dsp:spPr>
        <a:xfrm>
          <a:off x="647715" y="2551298"/>
          <a:ext cx="1963718" cy="1963718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-21602" t="71" r="-1612" b="-71"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#1">
  <dgm:title val=""/>
  <dgm:desc val=""/>
  <dgm:catLst>
    <dgm:cat type="simple" pri="103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99885C-64C6-4202-8B65-38170DBD673D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AA4D1-BF1D-4260-B442-EBD7859EC5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49326-15A5-4041-B3F6-1CB1FE840753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39BA2-F127-4DB1-B8FD-D5A70CC3E01B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39BA2-F127-4DB1-B8FD-D5A70CC3E01B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t>12/23/2022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panose="05040102010807070707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4.jpe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6.jpe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1.wdp"/><Relationship Id="rId10" Type="http://schemas.microsoft.com/office/2007/relationships/diagramDrawing" Target="../diagrams/drawing2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6.jpe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1.wdp"/><Relationship Id="rId10" Type="http://schemas.microsoft.com/office/2007/relationships/diagramDrawing" Target="../diagrams/drawing3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71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ight spots"/>
          <p:cNvPicPr>
            <a:picLocks noChangeAspect="1"/>
          </p:cNvPicPr>
          <p:nvPr/>
        </p:nvPicPr>
        <p:blipFill rotWithShape="1">
          <a:blip r:embed="rId3" cstate="print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C#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0" name="Group 19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1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34" name="Group 33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35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6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1" name="Rectangle 3"/>
          <p:cNvSpPr txBox="1">
            <a:spLocks noChangeArrowheads="1"/>
          </p:cNvSpPr>
          <p:nvPr/>
        </p:nvSpPr>
        <p:spPr>
          <a:xfrm>
            <a:off x="2925513" y="1129547"/>
            <a:ext cx="6272665" cy="609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TRƯỜNG ĐẠI HỌC </a:t>
            </a:r>
            <a:r>
              <a:rPr lang="en-US" alt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SÀI GÒN</a:t>
            </a:r>
          </a:p>
        </p:txBody>
      </p:sp>
      <p:pic>
        <p:nvPicPr>
          <p:cNvPr id="52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1" y="432924"/>
            <a:ext cx="2576513" cy="194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90" y="3088640"/>
            <a:ext cx="2670810" cy="54546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err="1"/>
              <a:t>Quên mật khẩu</a:t>
            </a:r>
          </a:p>
        </p:txBody>
      </p:sp>
      <p:pic>
        <p:nvPicPr>
          <p:cNvPr id="2" name="Content Placeholder 1" descr="Screenshot (89)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969510" y="1645920"/>
            <a:ext cx="5571490" cy="485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7886" y="1171371"/>
            <a:ext cx="4660126" cy="547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err="1"/>
              <a:t>Đặt</a:t>
            </a:r>
            <a:r>
              <a:rPr lang="vi-VN" sz="2400" dirty="0"/>
              <a:t> </a:t>
            </a:r>
            <a:r>
              <a:rPr lang="vi-VN" sz="2400" dirty="0" err="1"/>
              <a:t>lại</a:t>
            </a:r>
            <a:r>
              <a:rPr lang="vi-VN" sz="2400" dirty="0"/>
              <a:t> </a:t>
            </a:r>
            <a:r>
              <a:rPr lang="vi-VN" sz="2400" dirty="0" err="1"/>
              <a:t>Mk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Trang </a:t>
            </a:r>
            <a:r>
              <a:rPr lang="vi-VN" sz="2400" dirty="0" err="1"/>
              <a:t>chủ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82440" y="1400810"/>
            <a:ext cx="7569835" cy="51028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DS món ăn</a:t>
            </a:r>
            <a:endParaRPr lang="en-US" sz="2400" dirty="0"/>
          </a:p>
        </p:txBody>
      </p:sp>
      <p:pic>
        <p:nvPicPr>
          <p:cNvPr id="4" name="Picture 4" descr="Screenshot (106)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82440" y="1289050"/>
            <a:ext cx="7779385" cy="5108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DS bàn</a:t>
            </a:r>
            <a:endParaRPr lang="en-US" sz="2400" dirty="0"/>
          </a:p>
        </p:txBody>
      </p:sp>
      <p:pic>
        <p:nvPicPr>
          <p:cNvPr id="5" name="Picture 5" descr="Screenshot (107)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83075" y="1398905"/>
            <a:ext cx="7888605" cy="4923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err="1"/>
              <a:t>Hóa</a:t>
            </a:r>
            <a:r>
              <a:rPr lang="vi-VN" sz="2400" dirty="0"/>
              <a:t> đơn</a:t>
            </a:r>
            <a:endParaRPr lang="en-US" sz="2400" dirty="0"/>
          </a:p>
        </p:txBody>
      </p:sp>
      <p:pic>
        <p:nvPicPr>
          <p:cNvPr id="14" name="Picture 14" descr="Screenshot (110)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82440" y="1398905"/>
            <a:ext cx="7780655" cy="4845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In hóa đơn</a:t>
            </a:r>
            <a:endParaRPr lang="en-US" sz="2400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81170" y="1289050"/>
            <a:ext cx="7704455" cy="4711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In hóa đơn</a:t>
            </a:r>
            <a:endParaRPr lang="en-US" sz="24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82440" y="1390015"/>
            <a:ext cx="7682865" cy="4854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err="1"/>
              <a:t>Thống</a:t>
            </a:r>
            <a:r>
              <a:rPr lang="vi-VN" sz="2400" dirty="0"/>
              <a:t> kê</a:t>
            </a:r>
            <a:endParaRPr 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9990161" y="2584003"/>
            <a:ext cx="914400" cy="445881"/>
          </a:xfrm>
          <a:prstGeom prst="rect">
            <a:avLst/>
          </a:prstGeom>
          <a:solidFill>
            <a:srgbClr val="66C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 descr="Screenshot (111)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82440" y="1289050"/>
            <a:ext cx="7896225" cy="4855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QL </a:t>
            </a:r>
            <a:r>
              <a:rPr lang="vi-VN" sz="2400" dirty="0" err="1"/>
              <a:t>tài</a:t>
            </a:r>
            <a:r>
              <a:rPr lang="vi-VN" sz="2400" dirty="0"/>
              <a:t> </a:t>
            </a:r>
            <a:r>
              <a:rPr lang="vi-VN" sz="2400" dirty="0" err="1"/>
              <a:t>khoản</a:t>
            </a:r>
            <a:endParaRPr lang="en-US" sz="2400" dirty="0"/>
          </a:p>
        </p:txBody>
      </p:sp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2" name="Rectangle 1"/>
          <p:cNvSpPr/>
          <p:nvPr/>
        </p:nvSpPr>
        <p:spPr>
          <a:xfrm>
            <a:off x="9990161" y="5663693"/>
            <a:ext cx="914400" cy="445881"/>
          </a:xfrm>
          <a:prstGeom prst="rect">
            <a:avLst/>
          </a:prstGeom>
          <a:solidFill>
            <a:srgbClr val="66CD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1" descr="Screenshot (122)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293870" y="1222375"/>
            <a:ext cx="7778750" cy="5100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lowers"/>
          <p:cNvPicPr>
            <a:picLocks noChangeAspect="1"/>
          </p:cNvPicPr>
          <p:nvPr/>
        </p:nvPicPr>
        <p:blipFill rotWithShape="1">
          <a:blip r:embed="rId3"/>
          <a:srcRect t="9144" b="-1356"/>
          <a:stretch>
            <a:fillRect/>
          </a:stretch>
        </p:blipFill>
        <p:spPr>
          <a:xfrm>
            <a:off x="8523931" y="4639896"/>
            <a:ext cx="3668069" cy="2254042"/>
          </a:xfrm>
          <a:prstGeom prst="rect">
            <a:avLst/>
          </a:prstGeom>
        </p:spPr>
      </p:pic>
      <p:pic>
        <p:nvPicPr>
          <p:cNvPr id="8" name="Picture 7" descr="gift"/>
          <p:cNvPicPr>
            <a:picLocks noChangeAspect="1"/>
          </p:cNvPicPr>
          <p:nvPr/>
        </p:nvPicPr>
        <p:blipFill rotWithShape="1">
          <a:blip r:embed="rId4"/>
          <a:srcRect t="35726"/>
          <a:stretch>
            <a:fillRect/>
          </a:stretch>
        </p:blipFill>
        <p:spPr>
          <a:xfrm>
            <a:off x="8523929" y="2272021"/>
            <a:ext cx="3668071" cy="23586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41106" b="16016"/>
          <a:stretch>
            <a:fillRect/>
          </a:stretch>
        </p:blipFill>
        <p:spPr>
          <a:xfrm>
            <a:off x="8523927" y="8803"/>
            <a:ext cx="3668072" cy="22632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420" y="1354735"/>
            <a:ext cx="8911687" cy="1280890"/>
          </a:xfrm>
        </p:spPr>
        <p:txBody>
          <a:bodyPr>
            <a:normAutofit/>
          </a:bodyPr>
          <a:lstStyle/>
          <a:p>
            <a:r>
              <a:rPr lang="vi-VN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vi-VN" sz="4400" dirty="0">
                <a:latin typeface="Segoe UI" panose="020B0502040204020203" pitchFamily="34" charset="0"/>
                <a:cs typeface="Segoe UI" panose="020B0502040204020203" pitchFamily="34" charset="0"/>
              </a:rPr>
              <a:t> viên</a:t>
            </a:r>
            <a:endParaRPr lang="en-US" sz="4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5" name="Content Placeholder 2" descr="Icon List SmartArt graphic"/>
          <p:cNvGraphicFramePr>
            <a:graphicFrameLocks noGrp="1" noChangeAspect="1"/>
          </p:cNvGraphicFramePr>
          <p:nvPr>
            <p:ph idx="1"/>
          </p:nvPr>
        </p:nvGraphicFramePr>
        <p:xfrm>
          <a:off x="708883" y="2104571"/>
          <a:ext cx="3993746" cy="4649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/>
          <p:cNvPicPr>
            <a:picLocks noChangeAspect="1"/>
          </p:cNvPicPr>
          <p:nvPr/>
        </p:nvPicPr>
        <p:blipFill rotWithShape="1">
          <a:blip r:embed="rId3" cstate="print">
            <a:alphaModFix amt="4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>
            <a:normAutofit/>
          </a:bodyPr>
          <a:lstStyle/>
          <a:p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Đồ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án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C#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>
            <a:normAutofit/>
          </a:bodyPr>
          <a:lstStyle/>
          <a:p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Rectangle 3"/>
          <p:cNvSpPr txBox="1">
            <a:spLocks noChangeArrowheads="1"/>
          </p:cNvSpPr>
          <p:nvPr/>
        </p:nvSpPr>
        <p:spPr>
          <a:xfrm>
            <a:off x="2925513" y="1129547"/>
            <a:ext cx="6272665" cy="609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TRƯỜNG ĐẠI HỌC </a:t>
            </a:r>
            <a:r>
              <a:rPr lang="en-US" alt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SÀI GÒN</a:t>
            </a:r>
          </a:p>
        </p:txBody>
      </p:sp>
      <p:pic>
        <p:nvPicPr>
          <p:cNvPr id="52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51" y="432924"/>
            <a:ext cx="2576513" cy="194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23094179"/>
              </p:ext>
            </p:extLst>
          </p:nvPr>
        </p:nvGraphicFramePr>
        <p:xfrm>
          <a:off x="2423916" y="131130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1. </a:t>
            </a:r>
            <a:r>
              <a:rPr lang="vi-VN" sz="4400" dirty="0" err="1"/>
              <a:t>Đề</a:t>
            </a:r>
            <a:r>
              <a:rPr lang="vi-VN" sz="4400" dirty="0"/>
              <a:t> </a:t>
            </a:r>
            <a:r>
              <a:rPr lang="vi-VN" sz="4400" dirty="0" err="1"/>
              <a:t>tài</a:t>
            </a:r>
            <a:endParaRPr lang="en-US" sz="4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308" y="1657662"/>
            <a:ext cx="6047010" cy="453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12"/>
          <p:cNvSpPr txBox="1"/>
          <p:nvPr/>
        </p:nvSpPr>
        <p:spPr>
          <a:xfrm>
            <a:off x="758321" y="3915596"/>
            <a:ext cx="3801192" cy="11262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2. Công </a:t>
            </a:r>
            <a:r>
              <a:rPr lang="vi-VN" sz="4400" dirty="0" err="1"/>
              <a:t>dụng</a:t>
            </a:r>
            <a:endParaRPr lang="en-US" sz="4400" dirty="0"/>
          </a:p>
        </p:txBody>
      </p:sp>
      <p:sp>
        <p:nvSpPr>
          <p:cNvPr id="62" name="Subtitle 12"/>
          <p:cNvSpPr txBox="1"/>
          <p:nvPr/>
        </p:nvSpPr>
        <p:spPr>
          <a:xfrm>
            <a:off x="2347579" y="3079857"/>
            <a:ext cx="4318758" cy="215131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đơn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giản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hỗ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trợ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, tăng năng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làm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việc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822" y="2424006"/>
            <a:ext cx="3245406" cy="324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3. Công </a:t>
            </a:r>
            <a:r>
              <a:rPr lang="vi-VN" sz="4400" dirty="0" err="1"/>
              <a:t>nghệ</a:t>
            </a:r>
            <a:endParaRPr lang="en-US" sz="4400" dirty="0"/>
          </a:p>
        </p:txBody>
      </p:sp>
      <p:graphicFrame>
        <p:nvGraphicFramePr>
          <p:cNvPr id="2" name="Diagram 1"/>
          <p:cNvGraphicFramePr/>
          <p:nvPr/>
        </p:nvGraphicFramePr>
        <p:xfrm>
          <a:off x="4058802" y="1728324"/>
          <a:ext cx="6797884" cy="4516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1755" y="1299277"/>
            <a:ext cx="8482025" cy="5272325"/>
          </a:xfrm>
          <a:prstGeom prst="rect">
            <a:avLst/>
          </a:prstGeom>
        </p:spPr>
      </p:pic>
      <p:sp>
        <p:nvSpPr>
          <p:cNvPr id="66" name="Arrow: Pentagon 65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err="1"/>
              <a:t>Chức</a:t>
            </a:r>
            <a:r>
              <a:rPr lang="vi-VN" sz="2400" dirty="0"/>
              <a:t> năng</a:t>
            </a:r>
            <a:endParaRPr lang="en-US" sz="2400" dirty="0"/>
          </a:p>
        </p:txBody>
      </p:sp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4. Sơ </a:t>
            </a:r>
            <a:r>
              <a:rPr lang="vi-VN" sz="4400" dirty="0" err="1"/>
              <a:t>đồ</a:t>
            </a: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Arrow: Pentagon 65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CSDL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1402" y="1399027"/>
            <a:ext cx="8219640" cy="5130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4. Sơ </a:t>
            </a:r>
            <a:r>
              <a:rPr lang="vi-VN" sz="4400" dirty="0" err="1"/>
              <a:t>đồ</a:t>
            </a: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13" name="Picture 12" descr="light spots"/>
          <p:cNvPicPr>
            <a:picLocks noChangeAspect="1"/>
          </p:cNvPicPr>
          <p:nvPr/>
        </p:nvPicPr>
        <p:blipFill rotWithShape="1">
          <a:blip r:embed="rId3" cstate="print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35" name="Group 34"/>
          <p:cNvGrpSpPr>
            <a:grpSpLocks noGrp="1" noUngrp="1" noRot="1" noChangeAspect="1" noMove="1" noResize="1"/>
          </p:cNvGrpSpPr>
          <p:nvPr/>
        </p:nvGrpSpPr>
        <p:grpSpPr>
          <a:xfrm>
            <a:off x="9" y="228600"/>
            <a:ext cx="2851523" cy="6638625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36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49" name="Group 48"/>
          <p:cNvGrpSpPr>
            <a:grpSpLocks noGrp="1" noUngrp="1" noRot="1" noChangeAspect="1" noMove="1" noResize="1"/>
          </p:cNvGrpSpPr>
          <p:nvPr/>
        </p:nvGrpSpPr>
        <p:grpSpPr>
          <a:xfrm>
            <a:off x="27224" y="-30"/>
            <a:ext cx="2356675" cy="6853284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50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63" name="Rectangle 6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Freeform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Subtitle 12"/>
          <p:cNvSpPr txBox="1"/>
          <p:nvPr/>
        </p:nvSpPr>
        <p:spPr>
          <a:xfrm>
            <a:off x="2756955" y="438850"/>
            <a:ext cx="8583625" cy="1126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panose="05040102010807070707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cửa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hàng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bán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thức</a:t>
            </a:r>
            <a:r>
              <a:rPr lang="vi-VN" sz="3600" dirty="0">
                <a:latin typeface="Segoe UI" panose="020B0502040204020203" pitchFamily="34" charset="0"/>
                <a:cs typeface="Segoe UI" panose="020B0502040204020203" pitchFamily="34" charset="0"/>
              </a:rPr>
              <a:t> ăn nhanh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4" name="Picture 5" descr="Review Trường Đại học Sài Gòn (SGU) có tốt không?"/>
          <p:cNvPicPr>
            <a:picLocks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67" b="95467" l="10000" r="90000">
                        <a14:foregroundMark x1="58400" y1="6400" x2="38000" y2="8533"/>
                        <a14:foregroundMark x1="38000" y1="8533" x2="38000" y2="8533"/>
                        <a14:foregroundMark x1="55200" y1="4800" x2="46400" y2="4533"/>
                        <a14:foregroundMark x1="34800" y1="38933" x2="29000" y2="61067"/>
                        <a14:foregroundMark x1="52800" y1="42933" x2="55600" y2="48267"/>
                        <a14:foregroundMark x1="63400" y1="43200" x2="71800" y2="45600"/>
                        <a14:foregroundMark x1="50200" y1="48533" x2="48800" y2="51200"/>
                        <a14:foregroundMark x1="42200" y1="90667" x2="48600" y2="84800"/>
                        <a14:foregroundMark x1="54200" y1="95467" x2="62600" y2="88267"/>
                        <a14:foregroundMark x1="52200" y1="41600" x2="54400" y2="54933"/>
                        <a14:foregroundMark x1="63400" y1="46133" x2="73600" y2="43467"/>
                        <a14:backgroundMark x1="39000" y1="87733" x2="39000" y2="87733"/>
                        <a14:backgroundMark x1="47600" y1="90133" x2="47600" y2="90133"/>
                        <a14:backgroundMark x1="28400" y1="79733" x2="28400" y2="79733"/>
                        <a14:backgroundMark x1="30400" y1="79733" x2="30400" y2="79733"/>
                        <a14:backgroundMark x1="31600" y1="81067" x2="31600" y2="81067"/>
                        <a14:backgroundMark x1="34400" y1="82667" x2="34400" y2="82667"/>
                        <a14:backgroundMark x1="50800" y1="90667" x2="50800" y2="9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88" y="104412"/>
            <a:ext cx="1702299" cy="1285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58747" y="1221672"/>
            <a:ext cx="6249695" cy="543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Pentagon 2"/>
          <p:cNvSpPr/>
          <p:nvPr/>
        </p:nvSpPr>
        <p:spPr>
          <a:xfrm>
            <a:off x="-142645" y="1657662"/>
            <a:ext cx="4424964" cy="1149282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4400" dirty="0"/>
              <a:t>5. Giao </a:t>
            </a:r>
            <a:r>
              <a:rPr lang="vi-VN" sz="4400" dirty="0" err="1"/>
              <a:t>diện</a:t>
            </a:r>
            <a:endParaRPr lang="en-US" sz="4400" dirty="0"/>
          </a:p>
        </p:txBody>
      </p:sp>
      <p:sp>
        <p:nvSpPr>
          <p:cNvPr id="62" name="Arrow: Pentagon 61"/>
          <p:cNvSpPr/>
          <p:nvPr/>
        </p:nvSpPr>
        <p:spPr>
          <a:xfrm>
            <a:off x="-110418" y="3088578"/>
            <a:ext cx="2306239" cy="545434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/>
              <a:t>Đăng </a:t>
            </a:r>
            <a:r>
              <a:rPr lang="vi-VN" sz="2400" dirty="0" err="1"/>
              <a:t>nhập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C333A"/>
      </a:dk2>
      <a:lt2>
        <a:srgbClr val="D6ECED"/>
      </a:lt2>
      <a:accent1>
        <a:srgbClr val="DE32DE"/>
      </a:accent1>
      <a:accent2>
        <a:srgbClr val="F42B8A"/>
      </a:accent2>
      <a:accent3>
        <a:srgbClr val="349FE7"/>
      </a:accent3>
      <a:accent4>
        <a:srgbClr val="565FF8"/>
      </a:accent4>
      <a:accent5>
        <a:srgbClr val="876BE7"/>
      </a:accent5>
      <a:accent6>
        <a:srgbClr val="F268C2"/>
      </a:accent6>
      <a:hlink>
        <a:srgbClr val="F55CF9"/>
      </a:hlink>
      <a:folHlink>
        <a:srgbClr val="E8A0EE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1</TotalTime>
  <Words>349</Words>
  <Application>Microsoft Office PowerPoint</Application>
  <PresentationFormat>Widescreen</PresentationFormat>
  <Paragraphs>88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Segoe UI</vt:lpstr>
      <vt:lpstr>Tahoma</vt:lpstr>
      <vt:lpstr>Wingdings 3</vt:lpstr>
      <vt:lpstr>Wisp</vt:lpstr>
      <vt:lpstr>Đồ án C#</vt:lpstr>
      <vt:lpstr>Thành viên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Đồ án C#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C#</dc:title>
  <dc:creator>GIGABYTE</dc:creator>
  <cp:lastModifiedBy>ACER</cp:lastModifiedBy>
  <cp:revision>34</cp:revision>
  <dcterms:created xsi:type="dcterms:W3CDTF">2022-12-15T08:03:00Z</dcterms:created>
  <dcterms:modified xsi:type="dcterms:W3CDTF">2022-12-23T01:15:28Z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C1B9E4A731BB4F4D89C62314AAD10C84</vt:lpwstr>
  </property>
  <property fmtid="{D5CDD505-2E9C-101B-9397-08002B2CF9AE}" pid="4" name="KSOProductBuildVer">
    <vt:lpwstr>1033-11.2.0.11440</vt:lpwstr>
  </property>
</Properties>
</file>